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0.JP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  <p:sldMasterId id="2147483700" r:id="rId2"/>
  </p:sldMasterIdLst>
  <p:notesMasterIdLst>
    <p:notesMasterId r:id="rId29"/>
  </p:notesMasterIdLst>
  <p:sldIdLst>
    <p:sldId id="257" r:id="rId3"/>
    <p:sldId id="565" r:id="rId4"/>
    <p:sldId id="559" r:id="rId5"/>
    <p:sldId id="531" r:id="rId6"/>
    <p:sldId id="551" r:id="rId7"/>
    <p:sldId id="552" r:id="rId8"/>
    <p:sldId id="554" r:id="rId9"/>
    <p:sldId id="553" r:id="rId10"/>
    <p:sldId id="555" r:id="rId11"/>
    <p:sldId id="560" r:id="rId12"/>
    <p:sldId id="566" r:id="rId13"/>
    <p:sldId id="561" r:id="rId14"/>
    <p:sldId id="564" r:id="rId15"/>
    <p:sldId id="558" r:id="rId16"/>
    <p:sldId id="563" r:id="rId17"/>
    <p:sldId id="567" r:id="rId18"/>
    <p:sldId id="568" r:id="rId19"/>
    <p:sldId id="569" r:id="rId20"/>
    <p:sldId id="570" r:id="rId21"/>
    <p:sldId id="571" r:id="rId22"/>
    <p:sldId id="572" r:id="rId23"/>
    <p:sldId id="573" r:id="rId24"/>
    <p:sldId id="574" r:id="rId25"/>
    <p:sldId id="575" r:id="rId26"/>
    <p:sldId id="576" r:id="rId27"/>
    <p:sldId id="577" r:id="rId28"/>
  </p:sldIdLst>
  <p:sldSz cx="9144000" cy="5143500" type="screen16x9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04">
          <p15:clr>
            <a:srgbClr val="A4A3A4"/>
          </p15:clr>
        </p15:guide>
        <p15:guide id="2" orient="horz" pos="2346">
          <p15:clr>
            <a:srgbClr val="A4A3A4"/>
          </p15:clr>
        </p15:guide>
        <p15:guide id="3" orient="horz" pos="2845">
          <p15:clr>
            <a:srgbClr val="A4A3A4"/>
          </p15:clr>
        </p15:guide>
        <p15:guide id="4" orient="horz" pos="123">
          <p15:clr>
            <a:srgbClr val="A4A3A4"/>
          </p15:clr>
        </p15:guide>
        <p15:guide id="5" orient="horz" pos="1408">
          <p15:clr>
            <a:srgbClr val="A4A3A4"/>
          </p15:clr>
        </p15:guide>
        <p15:guide id="6" orient="horz" pos="972">
          <p15:clr>
            <a:srgbClr val="A4A3A4"/>
          </p15:clr>
        </p15:guide>
        <p15:guide id="7" pos="5511">
          <p15:clr>
            <a:srgbClr val="A4A3A4"/>
          </p15:clr>
        </p15:guide>
        <p15:guide id="8" pos="1313">
          <p15:clr>
            <a:srgbClr val="A4A3A4"/>
          </p15:clr>
        </p15:guide>
        <p15:guide id="9" pos="2372">
          <p15:clr>
            <a:srgbClr val="A4A3A4"/>
          </p15:clr>
        </p15:guide>
        <p15:guide id="10" pos="3424">
          <p15:clr>
            <a:srgbClr val="A4A3A4"/>
          </p15:clr>
        </p15:guide>
        <p15:guide id="11" pos="446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cham Zmarrou" initials="HZ" lastIdx="1" clrIdx="0">
    <p:extLst>
      <p:ext uri="{19B8F6BF-5375-455C-9EA6-DF929625EA0E}">
        <p15:presenceInfo xmlns:p15="http://schemas.microsoft.com/office/powerpoint/2012/main" userId="S::hicham.zmarrou@nl.abnamro.com::7060dbb5-aa2c-43ef-b53c-d01998cc72e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84CBC5"/>
    <a:srgbClr val="79838C"/>
    <a:srgbClr val="1768A3"/>
    <a:srgbClr val="F3C000"/>
    <a:srgbClr val="FFFFFF"/>
    <a:srgbClr val="FFF4CA"/>
    <a:srgbClr val="D9DCDF"/>
    <a:srgbClr val="009286"/>
    <a:srgbClr val="6C5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88" autoAdjust="0"/>
    <p:restoredTop sz="88802" autoAdjust="0"/>
  </p:normalViewPr>
  <p:slideViewPr>
    <p:cSldViewPr showGuides="1">
      <p:cViewPr varScale="1">
        <p:scale>
          <a:sx n="80" d="100"/>
          <a:sy n="80" d="100"/>
        </p:scale>
        <p:origin x="876" y="72"/>
      </p:cViewPr>
      <p:guideLst>
        <p:guide orient="horz" pos="1904"/>
        <p:guide orient="horz" pos="2346"/>
        <p:guide orient="horz" pos="2845"/>
        <p:guide orient="horz" pos="123"/>
        <p:guide orient="horz" pos="1408"/>
        <p:guide orient="horz" pos="972"/>
        <p:guide pos="5511"/>
        <p:guide pos="1313"/>
        <p:guide pos="2372"/>
        <p:guide pos="3424"/>
        <p:guide pos="44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0C14C8-D46C-472D-B82E-57ACC8DDA413}" type="datetimeFigureOut">
              <a:rPr lang="en-US" smtClean="0"/>
              <a:t>8/29/2020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AC69F-B662-4A68-BF84-1E6CAAB30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74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AC69F-B662-4A68-BF84-1E6CAAB30C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65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AC69F-B662-4A68-BF84-1E6CAAB30C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0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AC69F-B662-4A68-BF84-1E6CAAB30C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24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AC69F-B662-4A68-BF84-1E6CAAB30CA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30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AC69F-B662-4A68-BF84-1E6CAAB30C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10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AC69F-B662-4A68-BF84-1E6CAAB30C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53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AC69F-B662-4A68-BF84-1E6CAAB30C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90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AC69F-B662-4A68-BF84-1E6CAAB30C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46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Secondly, we need to be careful not to reveal too much commercially sensitive information when we provide an explanation to a client.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AC69F-B662-4A68-BF84-1E6CAAB30C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68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AC69F-B662-4A68-BF84-1E6CAAB30C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59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AC69F-B662-4A68-BF84-1E6CAAB30C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61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AC69F-B662-4A68-BF84-1E6CAAB30C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04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AC69F-B662-4A68-BF84-1E6CAAB30C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1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7.xml"/><Relationship Id="rId7" Type="http://schemas.openxmlformats.org/officeDocument/2006/relationships/oleObject" Target="../embeddings/oleObject1.bin"/><Relationship Id="rId2" Type="http://schemas.openxmlformats.org/officeDocument/2006/relationships/tags" Target="../tags/tag6.xml"/><Relationship Id="rId1" Type="http://schemas.openxmlformats.org/officeDocument/2006/relationships/vmlDrawing" Target="../drawings/vmlDrawing1.v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9.xml"/><Relationship Id="rId4" Type="http://schemas.openxmlformats.org/officeDocument/2006/relationships/tags" Target="../tags/tag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2" Type="http://schemas.openxmlformats.org/officeDocument/2006/relationships/tags" Target="../tags/tag10.xml"/><Relationship Id="rId1" Type="http://schemas.openxmlformats.org/officeDocument/2006/relationships/vmlDrawing" Target="../drawings/vmlDrawing2.v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10" Type="http://schemas.openxmlformats.org/officeDocument/2006/relationships/image" Target="../media/image2.emf"/><Relationship Id="rId4" Type="http://schemas.openxmlformats.org/officeDocument/2006/relationships/tags" Target="../tags/tag12.xml"/><Relationship Id="rId9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898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2450103" y="2323766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2450103" y="2589420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Voeg hier uw subtitel in</a:t>
            </a:r>
          </a:p>
        </p:txBody>
      </p:sp>
      <p:sp>
        <p:nvSpPr>
          <p:cNvPr id="14" name="Tijdelijke aanduiding voor tekst 19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74" y="2081873"/>
            <a:ext cx="842400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  <p:sp>
        <p:nvSpPr>
          <p:cNvPr id="15" name="Tijdelijke aanduiding voor tekst 19"/>
          <p:cNvSpPr>
            <a:spLocks noGrp="1"/>
          </p:cNvSpPr>
          <p:nvPr>
            <p:ph type="body" sz="quarter" idx="20" hasCustomPrompt="1"/>
          </p:nvPr>
        </p:nvSpPr>
        <p:spPr>
          <a:xfrm>
            <a:off x="4140474" y="3056785"/>
            <a:ext cx="842400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3715796" y="805072"/>
            <a:ext cx="1712411" cy="877717"/>
          </a:xfrm>
          <a:noFill/>
        </p:spPr>
        <p:txBody>
          <a:bodyPr anchor="ctr"/>
          <a:lstStyle>
            <a:lvl1pPr marL="0" indent="0" algn="ctr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LOGO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TOE TE VOEGEN</a:t>
            </a:r>
            <a:endParaRPr lang="en-GB" dirty="0"/>
          </a:p>
        </p:txBody>
      </p:sp>
      <p:sp>
        <p:nvSpPr>
          <p:cNvPr id="8" name="Tijdelijke aanduiding voor afbeelding 2"/>
          <p:cNvSpPr>
            <a:spLocks noGrp="1"/>
          </p:cNvSpPr>
          <p:nvPr>
            <p:ph type="pic" sz="quarter" idx="22" hasCustomPrompt="1"/>
          </p:nvPr>
        </p:nvSpPr>
        <p:spPr>
          <a:xfrm>
            <a:off x="3738542" y="3448585"/>
            <a:ext cx="1666917" cy="877717"/>
          </a:xfrm>
          <a:noFill/>
        </p:spPr>
        <p:txBody>
          <a:bodyPr anchor="ctr"/>
          <a:lstStyle>
            <a:lvl1pPr marL="0" indent="0" algn="ctr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LOGO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TOE TE VOEGEN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471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/>
      <p:bldP spid="8" grpId="0" build="p"/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2450103" y="2323766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2450103" y="2589420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subtitel in</a:t>
            </a:r>
          </a:p>
        </p:txBody>
      </p:sp>
      <p:sp>
        <p:nvSpPr>
          <p:cNvPr id="14" name="Tijdelijke aanduiding voor tekst 19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74" y="2081873"/>
            <a:ext cx="842400" cy="135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  <p:sp>
        <p:nvSpPr>
          <p:cNvPr id="15" name="Tijdelijke aanduiding voor tekst 19"/>
          <p:cNvSpPr>
            <a:spLocks noGrp="1"/>
          </p:cNvSpPr>
          <p:nvPr>
            <p:ph type="body" sz="quarter" idx="20" hasCustomPrompt="1"/>
          </p:nvPr>
        </p:nvSpPr>
        <p:spPr>
          <a:xfrm>
            <a:off x="4140474" y="3056785"/>
            <a:ext cx="842400" cy="135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93191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348855" y="1079085"/>
            <a:ext cx="8322362" cy="3499364"/>
          </a:xfrm>
        </p:spPr>
        <p:txBody>
          <a:bodyPr>
            <a:normAutofit/>
          </a:bodyPr>
          <a:lstStyle>
            <a:lvl1pPr marL="342900" indent="-342900">
              <a:buClr>
                <a:schemeClr val="bg1"/>
              </a:buClr>
              <a:buFont typeface="Wingdings" panose="05000000000000000000" pitchFamily="2" charset="2"/>
              <a:buChar char="ü"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Deel 1</a:t>
            </a:r>
          </a:p>
          <a:p>
            <a:pPr lvl="0"/>
            <a:r>
              <a:rPr lang="nl-NL" dirty="0"/>
              <a:t>Deel 2</a:t>
            </a:r>
          </a:p>
          <a:p>
            <a:pPr lvl="0"/>
            <a:r>
              <a:rPr lang="nl-NL" dirty="0"/>
              <a:t>Deel 3</a:t>
            </a:r>
          </a:p>
          <a:p>
            <a:pPr lvl="0"/>
            <a:r>
              <a:rPr lang="nl-NL" dirty="0"/>
              <a:t>Deel 4</a:t>
            </a:r>
          </a:p>
          <a:p>
            <a:pPr lvl="0"/>
            <a:endParaRPr lang="nl-NL" dirty="0"/>
          </a:p>
        </p:txBody>
      </p:sp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618011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inhoudsopgave</a:t>
            </a:r>
          </a:p>
        </p:txBody>
      </p:sp>
      <p:sp>
        <p:nvSpPr>
          <p:cNvPr id="37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61863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183474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176368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2074048" y="1079085"/>
            <a:ext cx="8322362" cy="3499364"/>
          </a:xfrm>
        </p:spPr>
        <p:txBody>
          <a:bodyPr>
            <a:normAutofit/>
          </a:bodyPr>
          <a:lstStyle>
            <a:lvl1pPr marL="342900" indent="-342900">
              <a:buClr>
                <a:schemeClr val="tx2"/>
              </a:buClr>
              <a:buFont typeface="Wingdings" panose="05000000000000000000" pitchFamily="2" charset="2"/>
              <a:buChar char="ü"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Deel 1</a:t>
            </a:r>
          </a:p>
          <a:p>
            <a:pPr lvl="0"/>
            <a:r>
              <a:rPr lang="nl-NL" dirty="0"/>
              <a:t>Deel 2</a:t>
            </a:r>
          </a:p>
          <a:p>
            <a:pPr lvl="0"/>
            <a:r>
              <a:rPr lang="nl-NL" dirty="0"/>
              <a:t>Deel 3</a:t>
            </a:r>
          </a:p>
          <a:p>
            <a:pPr lvl="0"/>
            <a:r>
              <a:rPr lang="nl-NL" dirty="0"/>
              <a:t>Deel 4</a:t>
            </a:r>
          </a:p>
          <a:p>
            <a:pPr lvl="0"/>
            <a:endParaRPr lang="nl-NL" dirty="0"/>
          </a:p>
        </p:txBody>
      </p:sp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2074335" y="186900"/>
            <a:ext cx="8618011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inhoudsopgave</a:t>
            </a:r>
          </a:p>
        </p:txBody>
      </p:sp>
      <p:sp>
        <p:nvSpPr>
          <p:cNvPr id="37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2074048" y="347646"/>
            <a:ext cx="861863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7" name="Straight Connector 16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25465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 uitl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1763688" cy="514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>
              <a:solidFill>
                <a:prstClr val="white"/>
              </a:solidFill>
            </a:endParaRPr>
          </a:p>
        </p:txBody>
      </p:sp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2074336" y="186900"/>
            <a:ext cx="6688470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inhoudsopgave</a:t>
            </a:r>
          </a:p>
        </p:txBody>
      </p:sp>
      <p:sp>
        <p:nvSpPr>
          <p:cNvPr id="37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2074048" y="347646"/>
            <a:ext cx="668895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2078831" y="397886"/>
            <a:ext cx="6692815" cy="210403"/>
            <a:chOff x="2295013" y="532263"/>
            <a:chExt cx="7063733" cy="280537"/>
          </a:xfrm>
        </p:grpSpPr>
        <p:cxnSp>
          <p:nvCxnSpPr>
            <p:cNvPr id="9" name="Straight Connector 8"/>
            <p:cNvCxnSpPr/>
            <p:nvPr/>
          </p:nvCxnSpPr>
          <p:spPr bwMode="auto">
            <a:xfrm>
              <a:off x="2295013" y="812800"/>
              <a:ext cx="671126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890122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348855" y="1079085"/>
            <a:ext cx="8322362" cy="3499364"/>
          </a:xfrm>
        </p:spPr>
        <p:txBody>
          <a:bodyPr>
            <a:normAutofit/>
          </a:bodyPr>
          <a:lstStyle>
            <a:lvl1pPr marL="342900" indent="-342900">
              <a:buClr>
                <a:schemeClr val="tx2"/>
              </a:buClr>
              <a:buFont typeface="Wingdings" panose="05000000000000000000" pitchFamily="2" charset="2"/>
              <a:buChar char="ü"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Deel 1</a:t>
            </a:r>
          </a:p>
          <a:p>
            <a:pPr lvl="0"/>
            <a:r>
              <a:rPr lang="nl-NL" dirty="0"/>
              <a:t>Deel 2</a:t>
            </a:r>
          </a:p>
          <a:p>
            <a:pPr lvl="0"/>
            <a:r>
              <a:rPr lang="nl-NL" dirty="0"/>
              <a:t>Deel 3</a:t>
            </a:r>
          </a:p>
          <a:p>
            <a:pPr lvl="0"/>
            <a:r>
              <a:rPr lang="nl-NL" dirty="0"/>
              <a:t>Deel 4</a:t>
            </a:r>
          </a:p>
          <a:p>
            <a:pPr lvl="0"/>
            <a:endParaRPr lang="nl-NL" dirty="0"/>
          </a:p>
        </p:txBody>
      </p:sp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618011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37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61863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206036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nl-NL" sz="1400">
              <a:solidFill>
                <a:prstClr val="white"/>
              </a:solidFill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348855" y="1376642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348855" y="1766670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2" name="Tijdelijke aanduiding voor tekst 8"/>
          <p:cNvSpPr>
            <a:spLocks noGrp="1"/>
          </p:cNvSpPr>
          <p:nvPr>
            <p:ph type="body" sz="quarter" idx="20" hasCustomPrompt="1"/>
          </p:nvPr>
        </p:nvSpPr>
        <p:spPr>
          <a:xfrm>
            <a:off x="348855" y="2156699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3" name="Tijdelijke aanduiding voor tekst 8"/>
          <p:cNvSpPr>
            <a:spLocks noGrp="1"/>
          </p:cNvSpPr>
          <p:nvPr>
            <p:ph type="body" sz="quarter" idx="21" hasCustomPrompt="1"/>
          </p:nvPr>
        </p:nvSpPr>
        <p:spPr>
          <a:xfrm>
            <a:off x="348855" y="2546727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0" name="Tijdelijke aanduiding voor tekst 8"/>
          <p:cNvSpPr>
            <a:spLocks noGrp="1"/>
          </p:cNvSpPr>
          <p:nvPr>
            <p:ph type="body" sz="quarter" idx="22" hasCustomPrompt="1"/>
          </p:nvPr>
        </p:nvSpPr>
        <p:spPr>
          <a:xfrm>
            <a:off x="351087" y="2936756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4" name="Tijdelijke aanduiding voor tekst 8"/>
          <p:cNvSpPr>
            <a:spLocks noGrp="1"/>
          </p:cNvSpPr>
          <p:nvPr>
            <p:ph type="body" sz="quarter" idx="23" hasCustomPrompt="1"/>
          </p:nvPr>
        </p:nvSpPr>
        <p:spPr>
          <a:xfrm>
            <a:off x="351087" y="3326784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5" name="Tijdelijke aanduiding voor tekst 8"/>
          <p:cNvSpPr>
            <a:spLocks noGrp="1"/>
          </p:cNvSpPr>
          <p:nvPr>
            <p:ph type="body" sz="quarter" idx="24" hasCustomPrompt="1"/>
          </p:nvPr>
        </p:nvSpPr>
        <p:spPr>
          <a:xfrm>
            <a:off x="351087" y="3716813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5" hasCustomPrompt="1"/>
          </p:nvPr>
        </p:nvSpPr>
        <p:spPr>
          <a:xfrm>
            <a:off x="351087" y="4106842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7" name="Titel 1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349141" y="186890"/>
            <a:ext cx="8409682" cy="15829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21" name="Tijdelijke aanduiding voor tekst 13"/>
          <p:cNvSpPr>
            <a:spLocks noGrp="1"/>
          </p:cNvSpPr>
          <p:nvPr>
            <p:ph type="body" sz="quarter" idx="26" hasCustomPrompt="1"/>
            <p:custDataLst>
              <p:tags r:id="rId2"/>
            </p:custDataLst>
          </p:nvPr>
        </p:nvSpPr>
        <p:spPr>
          <a:xfrm>
            <a:off x="348854" y="347646"/>
            <a:ext cx="841028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&lt;presentatietitel&gt;</a:t>
            </a:r>
            <a:endParaRPr lang="nl-NL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9" name="Straight Connector 1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69449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348855" y="1376642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348855" y="1766670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2" name="Tijdelijke aanduiding voor tekst 8"/>
          <p:cNvSpPr>
            <a:spLocks noGrp="1"/>
          </p:cNvSpPr>
          <p:nvPr>
            <p:ph type="body" sz="quarter" idx="20" hasCustomPrompt="1"/>
          </p:nvPr>
        </p:nvSpPr>
        <p:spPr>
          <a:xfrm>
            <a:off x="348855" y="2156699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3" name="Tijdelijke aanduiding voor tekst 8"/>
          <p:cNvSpPr>
            <a:spLocks noGrp="1"/>
          </p:cNvSpPr>
          <p:nvPr>
            <p:ph type="body" sz="quarter" idx="21" hasCustomPrompt="1"/>
          </p:nvPr>
        </p:nvSpPr>
        <p:spPr>
          <a:xfrm>
            <a:off x="348855" y="2546727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0" name="Tijdelijke aanduiding voor tekst 8"/>
          <p:cNvSpPr>
            <a:spLocks noGrp="1"/>
          </p:cNvSpPr>
          <p:nvPr>
            <p:ph type="body" sz="quarter" idx="22" hasCustomPrompt="1"/>
          </p:nvPr>
        </p:nvSpPr>
        <p:spPr>
          <a:xfrm>
            <a:off x="351087" y="2936756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4" name="Tijdelijke aanduiding voor tekst 8"/>
          <p:cNvSpPr>
            <a:spLocks noGrp="1"/>
          </p:cNvSpPr>
          <p:nvPr>
            <p:ph type="body" sz="quarter" idx="23" hasCustomPrompt="1"/>
          </p:nvPr>
        </p:nvSpPr>
        <p:spPr>
          <a:xfrm>
            <a:off x="351087" y="3326784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5" name="Tijdelijke aanduiding voor tekst 8"/>
          <p:cNvSpPr>
            <a:spLocks noGrp="1"/>
          </p:cNvSpPr>
          <p:nvPr>
            <p:ph type="body" sz="quarter" idx="24" hasCustomPrompt="1"/>
          </p:nvPr>
        </p:nvSpPr>
        <p:spPr>
          <a:xfrm>
            <a:off x="351087" y="3716813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5" hasCustomPrompt="1"/>
          </p:nvPr>
        </p:nvSpPr>
        <p:spPr>
          <a:xfrm>
            <a:off x="351087" y="4106842"/>
            <a:ext cx="8322362" cy="306137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7" name="Titel 1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349141" y="186890"/>
            <a:ext cx="8409682" cy="15829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Index</a:t>
            </a:r>
          </a:p>
        </p:txBody>
      </p:sp>
      <p:sp>
        <p:nvSpPr>
          <p:cNvPr id="21" name="Tijdelijke aanduiding voor tekst 13"/>
          <p:cNvSpPr>
            <a:spLocks noGrp="1"/>
          </p:cNvSpPr>
          <p:nvPr>
            <p:ph type="body" sz="quarter" idx="26" hasCustomPrompt="1"/>
            <p:custDataLst>
              <p:tags r:id="rId2"/>
            </p:custDataLst>
          </p:nvPr>
        </p:nvSpPr>
        <p:spPr>
          <a:xfrm>
            <a:off x="348854" y="347646"/>
            <a:ext cx="841028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&lt;presentatietitel&gt;</a:t>
            </a:r>
            <a:endParaRPr lang="nl-NL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9" name="Straight Connector 1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29285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63039979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"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itel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349141" y="186890"/>
            <a:ext cx="8409682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348854" y="347646"/>
            <a:ext cx="841028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349142" y="1075881"/>
            <a:ext cx="8402263" cy="3577919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8719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49140" y="186900"/>
            <a:ext cx="8418362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6" y="347646"/>
            <a:ext cx="841896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349141" y="1073428"/>
            <a:ext cx="4026561" cy="3580371"/>
          </a:xfrm>
        </p:spPr>
        <p:txBody>
          <a:bodyPr/>
          <a:lstStyle>
            <a:lvl1pPr>
              <a:defRPr/>
            </a:lvl1pPr>
            <a:lvl2pPr marL="561961" marR="0" indent="-289315" algn="l" defTabSz="68578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286"/>
              </a:buClr>
              <a:buSzPct val="130000"/>
              <a:buFont typeface="Wingdings" panose="05000000000000000000" pitchFamily="2" charset="2"/>
              <a:buChar char="§"/>
              <a:tabLst/>
              <a:defRPr/>
            </a:lvl2pPr>
          </a:lstStyle>
          <a:p>
            <a:pPr lvl="0"/>
            <a:r>
              <a:rPr lang="nl-NL" dirty="0"/>
              <a:t>Klik om de modelstijlen te bewerken</a:t>
            </a:r>
          </a:p>
          <a:p>
            <a:pPr marL="561961" marR="0" lvl="1" indent="-289315" algn="l" defTabSz="68578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286"/>
              </a:buClr>
              <a:buSzPct val="13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004C4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8" name="Tijdelijke aanduiding voor tekst 8"/>
          <p:cNvSpPr>
            <a:spLocks noGrp="1"/>
          </p:cNvSpPr>
          <p:nvPr>
            <p:ph type="body" sz="quarter" idx="19"/>
          </p:nvPr>
        </p:nvSpPr>
        <p:spPr>
          <a:xfrm>
            <a:off x="4709936" y="1073428"/>
            <a:ext cx="4026561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3" name="Straight Connector 12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94694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25" y="252000"/>
            <a:ext cx="1496010" cy="360000"/>
          </a:xfrm>
          <a:prstGeom prst="rect">
            <a:avLst/>
          </a:prstGeom>
        </p:spPr>
      </p:pic>
      <p:sp>
        <p:nvSpPr>
          <p:cNvPr id="4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>
              <a:solidFill>
                <a:srgbClr val="00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2001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100% - witt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9144001" cy="51434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84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356028"/>
            <a:ext cx="8649809" cy="1983641"/>
          </a:xfrm>
        </p:spPr>
        <p:txBody>
          <a:bodyPr/>
          <a:lstStyle>
            <a:lvl1pPr>
              <a:defRPr sz="4500" b="1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6" name="Rectangle 7"/>
          <p:cNvSpPr txBox="1">
            <a:spLocks noChangeArrowheads="1"/>
          </p:cNvSpPr>
          <p:nvPr userDrawn="1"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011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9144001" cy="51434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84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356028"/>
            <a:ext cx="8649809" cy="1983641"/>
          </a:xfrm>
        </p:spPr>
        <p:txBody>
          <a:bodyPr/>
          <a:lstStyle>
            <a:lvl1pPr>
              <a:defRPr sz="4500" b="1"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6" name="Rectangle 7"/>
          <p:cNvSpPr txBox="1">
            <a:spLocks noChangeArrowheads="1"/>
          </p:cNvSpPr>
          <p:nvPr userDrawn="1"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982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oorstelslide - 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618011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61863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1" name="Tijdelijke aanduiding voor afbeelding 10"/>
          <p:cNvSpPr>
            <a:spLocks noGrp="1"/>
          </p:cNvSpPr>
          <p:nvPr>
            <p:ph type="pic" sz="quarter" idx="21" hasCustomPrompt="1"/>
          </p:nvPr>
        </p:nvSpPr>
        <p:spPr>
          <a:xfrm>
            <a:off x="1278733" y="1059659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2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3868341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7" name="Tijdelijke aanduiding voor afbeelding 10"/>
          <p:cNvSpPr>
            <a:spLocks noGrp="1"/>
          </p:cNvSpPr>
          <p:nvPr>
            <p:ph type="pic" sz="quarter" idx="23" hasCustomPrompt="1"/>
          </p:nvPr>
        </p:nvSpPr>
        <p:spPr>
          <a:xfrm>
            <a:off x="6457949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9" name="Tijdelijke aanduiding voor tekst 8"/>
          <p:cNvSpPr>
            <a:spLocks noGrp="1"/>
          </p:cNvSpPr>
          <p:nvPr>
            <p:ph type="body" sz="quarter" idx="25"/>
          </p:nvPr>
        </p:nvSpPr>
        <p:spPr>
          <a:xfrm>
            <a:off x="1001807" y="3375313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0" name="Tijdelijke aanduiding voor tekst 26"/>
          <p:cNvSpPr>
            <a:spLocks noGrp="1"/>
          </p:cNvSpPr>
          <p:nvPr>
            <p:ph type="body" sz="quarter" idx="26" hasCustomPrompt="1"/>
          </p:nvPr>
        </p:nvSpPr>
        <p:spPr>
          <a:xfrm>
            <a:off x="1560910" y="2869052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3" name="Tijdelijke aanduiding voor tekst 26"/>
          <p:cNvSpPr>
            <a:spLocks noGrp="1"/>
          </p:cNvSpPr>
          <p:nvPr>
            <p:ph type="body" sz="quarter" idx="27" hasCustomPrompt="1"/>
          </p:nvPr>
        </p:nvSpPr>
        <p:spPr>
          <a:xfrm>
            <a:off x="4150518" y="2869052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4" name="Tijdelijke aanduiding voor tekst 26"/>
          <p:cNvSpPr>
            <a:spLocks noGrp="1"/>
          </p:cNvSpPr>
          <p:nvPr>
            <p:ph type="body" sz="quarter" idx="28" hasCustomPrompt="1"/>
          </p:nvPr>
        </p:nvSpPr>
        <p:spPr>
          <a:xfrm>
            <a:off x="6740126" y="2869052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5" name="Tijdelijke aanduiding voor tekst 8"/>
          <p:cNvSpPr>
            <a:spLocks noGrp="1"/>
          </p:cNvSpPr>
          <p:nvPr>
            <p:ph type="body" sz="quarter" idx="29" hasCustomPrompt="1"/>
          </p:nvPr>
        </p:nvSpPr>
        <p:spPr>
          <a:xfrm>
            <a:off x="1001807" y="2603248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26" name="Tijdelijke aanduiding voor tekst 8"/>
          <p:cNvSpPr>
            <a:spLocks noGrp="1"/>
          </p:cNvSpPr>
          <p:nvPr>
            <p:ph type="body" sz="quarter" idx="30" hasCustomPrompt="1"/>
          </p:nvPr>
        </p:nvSpPr>
        <p:spPr>
          <a:xfrm>
            <a:off x="3591412" y="2604145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27" name="Tijdelijke aanduiding voor tekst 8"/>
          <p:cNvSpPr>
            <a:spLocks noGrp="1"/>
          </p:cNvSpPr>
          <p:nvPr>
            <p:ph type="body" sz="quarter" idx="31" hasCustomPrompt="1"/>
          </p:nvPr>
        </p:nvSpPr>
        <p:spPr>
          <a:xfrm>
            <a:off x="6181016" y="2603248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79" name="Tijdelijke aanduiding voor tekst 8"/>
          <p:cNvSpPr>
            <a:spLocks noGrp="1"/>
          </p:cNvSpPr>
          <p:nvPr>
            <p:ph type="body" sz="quarter" idx="32" hasCustomPrompt="1"/>
          </p:nvPr>
        </p:nvSpPr>
        <p:spPr>
          <a:xfrm>
            <a:off x="1001807" y="2957393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82" name="Tijdelijke aanduiding voor tekst 8"/>
          <p:cNvSpPr>
            <a:spLocks noGrp="1"/>
          </p:cNvSpPr>
          <p:nvPr>
            <p:ph type="body" sz="quarter" idx="35" hasCustomPrompt="1"/>
          </p:nvPr>
        </p:nvSpPr>
        <p:spPr>
          <a:xfrm>
            <a:off x="1001807" y="3155726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sp>
        <p:nvSpPr>
          <p:cNvPr id="83" name="Tijdelijke aanduiding voor tekst 8"/>
          <p:cNvSpPr>
            <a:spLocks noGrp="1"/>
          </p:cNvSpPr>
          <p:nvPr>
            <p:ph type="body" sz="quarter" idx="36"/>
          </p:nvPr>
        </p:nvSpPr>
        <p:spPr>
          <a:xfrm>
            <a:off x="3591412" y="3377569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84" name="Tijdelijke aanduiding voor tekst 8"/>
          <p:cNvSpPr>
            <a:spLocks noGrp="1"/>
          </p:cNvSpPr>
          <p:nvPr>
            <p:ph type="body" sz="quarter" idx="37" hasCustomPrompt="1"/>
          </p:nvPr>
        </p:nvSpPr>
        <p:spPr>
          <a:xfrm>
            <a:off x="3591412" y="2959649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85" name="Tijdelijke aanduiding voor tekst 8"/>
          <p:cNvSpPr>
            <a:spLocks noGrp="1"/>
          </p:cNvSpPr>
          <p:nvPr>
            <p:ph type="body" sz="quarter" idx="38" hasCustomPrompt="1"/>
          </p:nvPr>
        </p:nvSpPr>
        <p:spPr>
          <a:xfrm>
            <a:off x="3591412" y="3157982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sp>
        <p:nvSpPr>
          <p:cNvPr id="86" name="Tijdelijke aanduiding voor tekst 8"/>
          <p:cNvSpPr>
            <a:spLocks noGrp="1"/>
          </p:cNvSpPr>
          <p:nvPr>
            <p:ph type="body" sz="quarter" idx="39"/>
          </p:nvPr>
        </p:nvSpPr>
        <p:spPr>
          <a:xfrm>
            <a:off x="6171194" y="3379825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87" name="Tijdelijke aanduiding voor tekst 8"/>
          <p:cNvSpPr>
            <a:spLocks noGrp="1"/>
          </p:cNvSpPr>
          <p:nvPr>
            <p:ph type="body" sz="quarter" idx="40" hasCustomPrompt="1"/>
          </p:nvPr>
        </p:nvSpPr>
        <p:spPr>
          <a:xfrm>
            <a:off x="6171194" y="2961905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88" name="Tijdelijke aanduiding voor tekst 8"/>
          <p:cNvSpPr>
            <a:spLocks noGrp="1"/>
          </p:cNvSpPr>
          <p:nvPr>
            <p:ph type="body" sz="quarter" idx="41" hasCustomPrompt="1"/>
          </p:nvPr>
        </p:nvSpPr>
        <p:spPr>
          <a:xfrm>
            <a:off x="6171194" y="3160238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29" name="Straight Connector 28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Straight Connector 29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9185513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oorstelslide - 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531207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4" y="347646"/>
            <a:ext cx="8531822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1" name="Tijdelijke aanduiding voor afbeelding 10"/>
          <p:cNvSpPr>
            <a:spLocks noGrp="1"/>
          </p:cNvSpPr>
          <p:nvPr>
            <p:ph type="pic" sz="quarter" idx="21" hasCustomPrompt="1"/>
          </p:nvPr>
        </p:nvSpPr>
        <p:spPr>
          <a:xfrm>
            <a:off x="2571751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2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5161360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 AFBEELDING IN TE VOEGEN</a:t>
            </a:r>
          </a:p>
        </p:txBody>
      </p:sp>
      <p:sp>
        <p:nvSpPr>
          <p:cNvPr id="20" name="Tijdelijke aanduiding voor tekst 26"/>
          <p:cNvSpPr>
            <a:spLocks noGrp="1"/>
          </p:cNvSpPr>
          <p:nvPr>
            <p:ph type="body" sz="quarter" idx="26" hasCustomPrompt="1"/>
          </p:nvPr>
        </p:nvSpPr>
        <p:spPr>
          <a:xfrm>
            <a:off x="2853929" y="2869051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3" name="Tijdelijke aanduiding voor tekst 26"/>
          <p:cNvSpPr>
            <a:spLocks noGrp="1"/>
          </p:cNvSpPr>
          <p:nvPr>
            <p:ph type="body" sz="quarter" idx="27" hasCustomPrompt="1"/>
          </p:nvPr>
        </p:nvSpPr>
        <p:spPr>
          <a:xfrm>
            <a:off x="5443537" y="2869051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25" name="Tijdelijke aanduiding voor tekst 8"/>
          <p:cNvSpPr>
            <a:spLocks noGrp="1"/>
          </p:cNvSpPr>
          <p:nvPr>
            <p:ph type="body" sz="quarter" idx="29" hasCustomPrompt="1"/>
          </p:nvPr>
        </p:nvSpPr>
        <p:spPr>
          <a:xfrm>
            <a:off x="2294825" y="2603248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26" name="Tijdelijke aanduiding voor tekst 8"/>
          <p:cNvSpPr>
            <a:spLocks noGrp="1"/>
          </p:cNvSpPr>
          <p:nvPr>
            <p:ph type="body" sz="quarter" idx="30" hasCustomPrompt="1"/>
          </p:nvPr>
        </p:nvSpPr>
        <p:spPr>
          <a:xfrm>
            <a:off x="4884431" y="2604144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115" name="Tijdelijke aanduiding voor tekst 8"/>
          <p:cNvSpPr>
            <a:spLocks noGrp="1"/>
          </p:cNvSpPr>
          <p:nvPr>
            <p:ph type="body" sz="quarter" idx="42"/>
          </p:nvPr>
        </p:nvSpPr>
        <p:spPr>
          <a:xfrm>
            <a:off x="4884431" y="3379825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16" name="Tijdelijke aanduiding voor tekst 8"/>
          <p:cNvSpPr>
            <a:spLocks noGrp="1"/>
          </p:cNvSpPr>
          <p:nvPr>
            <p:ph type="body" sz="quarter" idx="43" hasCustomPrompt="1"/>
          </p:nvPr>
        </p:nvSpPr>
        <p:spPr>
          <a:xfrm>
            <a:off x="4884431" y="2961905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117" name="Tijdelijke aanduiding voor tekst 8"/>
          <p:cNvSpPr>
            <a:spLocks noGrp="1"/>
          </p:cNvSpPr>
          <p:nvPr>
            <p:ph type="body" sz="quarter" idx="44" hasCustomPrompt="1"/>
          </p:nvPr>
        </p:nvSpPr>
        <p:spPr>
          <a:xfrm>
            <a:off x="4884431" y="3160238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sp>
        <p:nvSpPr>
          <p:cNvPr id="118" name="Tijdelijke aanduiding voor tekst 8"/>
          <p:cNvSpPr>
            <a:spLocks noGrp="1"/>
          </p:cNvSpPr>
          <p:nvPr>
            <p:ph type="body" sz="quarter" idx="45"/>
          </p:nvPr>
        </p:nvSpPr>
        <p:spPr>
          <a:xfrm>
            <a:off x="2294825" y="3382081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19" name="Tijdelijke aanduiding voor tekst 8"/>
          <p:cNvSpPr>
            <a:spLocks noGrp="1"/>
          </p:cNvSpPr>
          <p:nvPr>
            <p:ph type="body" sz="quarter" idx="46" hasCustomPrompt="1"/>
          </p:nvPr>
        </p:nvSpPr>
        <p:spPr>
          <a:xfrm>
            <a:off x="2294825" y="2964161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120" name="Tijdelijke aanduiding voor tekst 8"/>
          <p:cNvSpPr>
            <a:spLocks noGrp="1"/>
          </p:cNvSpPr>
          <p:nvPr>
            <p:ph type="body" sz="quarter" idx="47" hasCustomPrompt="1"/>
          </p:nvPr>
        </p:nvSpPr>
        <p:spPr>
          <a:xfrm>
            <a:off x="2294825" y="3162494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21" name="Straight Connector 20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49160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oorstelslide - 1 pers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1" y="186900"/>
            <a:ext cx="8583290" cy="158290"/>
          </a:xfrm>
        </p:spPr>
        <p:txBody>
          <a:bodyPr>
            <a:noAutofit/>
          </a:bodyPr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583908" cy="215100"/>
          </a:xfrm>
        </p:spPr>
        <p:txBody>
          <a:bodyPr anchor="t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2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3868341" y="1059657"/>
            <a:ext cx="1407319" cy="14073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1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01" name="Tijdelijke aanduiding voor tekst 26"/>
          <p:cNvSpPr>
            <a:spLocks noGrp="1"/>
          </p:cNvSpPr>
          <p:nvPr>
            <p:ph type="body" sz="quarter" idx="27" hasCustomPrompt="1"/>
          </p:nvPr>
        </p:nvSpPr>
        <p:spPr>
          <a:xfrm>
            <a:off x="4150518" y="2869052"/>
            <a:ext cx="842963" cy="135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noFill/>
              </a:defRPr>
            </a:lvl1pPr>
          </a:lstStyle>
          <a:p>
            <a:pPr lvl="0"/>
            <a:r>
              <a:rPr lang="nl-NL"/>
              <a:t>ee</a:t>
            </a:r>
          </a:p>
        </p:txBody>
      </p:sp>
      <p:sp>
        <p:nvSpPr>
          <p:cNvPr id="102" name="Tijdelijke aanduiding voor tekst 8"/>
          <p:cNvSpPr>
            <a:spLocks noGrp="1"/>
          </p:cNvSpPr>
          <p:nvPr>
            <p:ph type="body" sz="quarter" idx="30" hasCustomPrompt="1"/>
          </p:nvPr>
        </p:nvSpPr>
        <p:spPr>
          <a:xfrm>
            <a:off x="3591412" y="2604145"/>
            <a:ext cx="1961175" cy="205772"/>
          </a:xfrm>
        </p:spPr>
        <p:txBody>
          <a:bodyPr>
            <a:noAutofit/>
          </a:bodyPr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nl-NL" dirty="0"/>
              <a:t>Voeg hier uw naam in</a:t>
            </a:r>
          </a:p>
        </p:txBody>
      </p:sp>
      <p:sp>
        <p:nvSpPr>
          <p:cNvPr id="103" name="Tijdelijke aanduiding voor tekst 8"/>
          <p:cNvSpPr>
            <a:spLocks noGrp="1"/>
          </p:cNvSpPr>
          <p:nvPr>
            <p:ph type="body" sz="quarter" idx="36"/>
          </p:nvPr>
        </p:nvSpPr>
        <p:spPr>
          <a:xfrm>
            <a:off x="3591412" y="3377569"/>
            <a:ext cx="1961175" cy="1288502"/>
          </a:xfrm>
        </p:spPr>
        <p:txBody>
          <a:bodyPr>
            <a:noAutofit/>
          </a:bodyPr>
          <a:lstStyle>
            <a:lvl1pPr algn="l">
              <a:defRPr sz="900"/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  <a:lvl6pPr algn="l">
              <a:defRPr sz="900"/>
            </a:lvl6pPr>
            <a:lvl7pPr algn="l">
              <a:defRPr sz="900"/>
            </a:lvl7pPr>
            <a:lvl8pPr algn="l">
              <a:defRPr sz="900"/>
            </a:lvl8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04" name="Tijdelijke aanduiding voor tekst 8"/>
          <p:cNvSpPr>
            <a:spLocks noGrp="1"/>
          </p:cNvSpPr>
          <p:nvPr>
            <p:ph type="body" sz="quarter" idx="37" hasCustomPrompt="1"/>
          </p:nvPr>
        </p:nvSpPr>
        <p:spPr>
          <a:xfrm>
            <a:off x="3591412" y="2959649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Mailadres  </a:t>
            </a:r>
            <a:br>
              <a:rPr lang="nl-NL" dirty="0"/>
            </a:br>
            <a:endParaRPr lang="nl-NL" dirty="0"/>
          </a:p>
        </p:txBody>
      </p:sp>
      <p:sp>
        <p:nvSpPr>
          <p:cNvPr id="105" name="Tijdelijke aanduiding voor tekst 8"/>
          <p:cNvSpPr>
            <a:spLocks noGrp="1"/>
          </p:cNvSpPr>
          <p:nvPr>
            <p:ph type="body" sz="quarter" idx="38" hasCustomPrompt="1"/>
          </p:nvPr>
        </p:nvSpPr>
        <p:spPr>
          <a:xfrm>
            <a:off x="3591412" y="3157982"/>
            <a:ext cx="1961175" cy="150065"/>
          </a:xfrm>
        </p:spPr>
        <p:txBody>
          <a:bodyPr>
            <a:noAutofit/>
          </a:bodyPr>
          <a:lstStyle>
            <a:lvl1pPr marL="0" indent="0" algn="ctr">
              <a:buNone/>
              <a:defRPr sz="900" b="0" baseline="0"/>
            </a:lvl1pPr>
          </a:lstStyle>
          <a:p>
            <a:pPr lvl="0"/>
            <a:r>
              <a:rPr lang="nl-NL" dirty="0"/>
              <a:t>Telefoonnummer  </a:t>
            </a:r>
            <a:br>
              <a:rPr lang="nl-NL" dirty="0"/>
            </a:br>
            <a:endParaRPr lang="nl-NL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5" name="Straight Connector 14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1773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5211236" y="1075970"/>
            <a:ext cx="3577955" cy="170947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1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91809"/>
            <a:ext cx="8444403" cy="158290"/>
          </a:xfrm>
        </p:spPr>
        <p:txBody>
          <a:bodyPr vert="horz" lIns="0" tIns="0" rIns="0" bIns="0" rtlCol="0" anchor="t">
            <a:noAutofit/>
          </a:bodyPr>
          <a:lstStyle>
            <a:lvl1pPr>
              <a:defRPr lang="nl-NL" sz="900" b="1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6" y="352632"/>
            <a:ext cx="8445011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5" name="Tijdelijke aanduiding voor afbeelding 10"/>
          <p:cNvSpPr>
            <a:spLocks noGrp="1"/>
          </p:cNvSpPr>
          <p:nvPr>
            <p:ph type="pic" sz="quarter" idx="19" hasCustomPrompt="1"/>
          </p:nvPr>
        </p:nvSpPr>
        <p:spPr>
          <a:xfrm>
            <a:off x="348854" y="3036536"/>
            <a:ext cx="3577956" cy="161726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0"/>
          </p:nvPr>
        </p:nvSpPr>
        <p:spPr>
          <a:xfrm>
            <a:off x="4174676" y="3036536"/>
            <a:ext cx="4614515" cy="1617263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1" name="Tijdelijke aanduiding voor tekst 8"/>
          <p:cNvSpPr>
            <a:spLocks noGrp="1"/>
          </p:cNvSpPr>
          <p:nvPr>
            <p:ph type="body" sz="quarter" idx="21"/>
          </p:nvPr>
        </p:nvSpPr>
        <p:spPr>
          <a:xfrm>
            <a:off x="348853" y="1075970"/>
            <a:ext cx="4614516" cy="1709472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902126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6136839" y="1086195"/>
            <a:ext cx="2652350" cy="109274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1" y="186900"/>
            <a:ext cx="8479125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47973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5" name="Tijdelijke aanduiding voor afbeelding 10"/>
          <p:cNvSpPr>
            <a:spLocks noGrp="1"/>
          </p:cNvSpPr>
          <p:nvPr>
            <p:ph type="pic" sz="quarter" idx="19" hasCustomPrompt="1"/>
          </p:nvPr>
        </p:nvSpPr>
        <p:spPr>
          <a:xfrm>
            <a:off x="348854" y="1084454"/>
            <a:ext cx="2638872" cy="109578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0"/>
          </p:nvPr>
        </p:nvSpPr>
        <p:spPr>
          <a:xfrm>
            <a:off x="3240272" y="2444240"/>
            <a:ext cx="2644020" cy="2209673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1" name="Tijdelijke aanduiding voor tekst 8"/>
          <p:cNvSpPr>
            <a:spLocks noGrp="1"/>
          </p:cNvSpPr>
          <p:nvPr>
            <p:ph type="body" sz="quarter" idx="21"/>
          </p:nvPr>
        </p:nvSpPr>
        <p:spPr>
          <a:xfrm>
            <a:off x="348854" y="2440156"/>
            <a:ext cx="2638873" cy="2213642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9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3240272" y="1082659"/>
            <a:ext cx="2644019" cy="109274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30" name="Tijdelijke aanduiding voor tekst 8"/>
          <p:cNvSpPr>
            <a:spLocks noGrp="1"/>
          </p:cNvSpPr>
          <p:nvPr>
            <p:ph type="body" sz="quarter" idx="23"/>
          </p:nvPr>
        </p:nvSpPr>
        <p:spPr>
          <a:xfrm>
            <a:off x="6136838" y="2440156"/>
            <a:ext cx="2644019" cy="2213642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8" name="Straight Connector 17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89441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 - 4 - voors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349899" y="1082446"/>
            <a:ext cx="1247027" cy="69611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8427043" cy="158290"/>
          </a:xfrm>
        </p:spPr>
        <p:txBody>
          <a:bodyPr vert="horz" lIns="0" tIns="0" rIns="0" bIns="0" rtlCol="0" anchor="t">
            <a:noAutofit/>
          </a:bodyPr>
          <a:lstStyle>
            <a:lvl1pPr>
              <a:defRPr lang="nl-NL" sz="900" b="1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8427650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15" name="Tijdelijke aanduiding voor afbeelding 10"/>
          <p:cNvSpPr>
            <a:spLocks noGrp="1"/>
          </p:cNvSpPr>
          <p:nvPr>
            <p:ph type="pic" sz="quarter" idx="19" hasCustomPrompt="1"/>
          </p:nvPr>
        </p:nvSpPr>
        <p:spPr>
          <a:xfrm>
            <a:off x="348854" y="2030574"/>
            <a:ext cx="1248835" cy="70144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6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6" name="Tijdelijke aanduiding voor tekst 8"/>
          <p:cNvSpPr>
            <a:spLocks noGrp="1"/>
          </p:cNvSpPr>
          <p:nvPr>
            <p:ph type="body" sz="quarter" idx="20"/>
          </p:nvPr>
        </p:nvSpPr>
        <p:spPr>
          <a:xfrm>
            <a:off x="1841854" y="2030574"/>
            <a:ext cx="6947336" cy="701446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1" name="Tijdelijke aanduiding voor tekst 8"/>
          <p:cNvSpPr>
            <a:spLocks noGrp="1"/>
          </p:cNvSpPr>
          <p:nvPr>
            <p:ph type="body" sz="quarter" idx="21"/>
          </p:nvPr>
        </p:nvSpPr>
        <p:spPr>
          <a:xfrm>
            <a:off x="1841853" y="1073427"/>
            <a:ext cx="6910978" cy="685836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29" name="Tijdelijke aanduiding voor afbeelding 10"/>
          <p:cNvSpPr>
            <a:spLocks noGrp="1"/>
          </p:cNvSpPr>
          <p:nvPr>
            <p:ph type="pic" sz="quarter" idx="22" hasCustomPrompt="1"/>
          </p:nvPr>
        </p:nvSpPr>
        <p:spPr>
          <a:xfrm>
            <a:off x="352697" y="2985470"/>
            <a:ext cx="1245390" cy="707387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6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 AFBEELDING IN TE VOEGEN</a:t>
            </a:r>
          </a:p>
        </p:txBody>
      </p:sp>
      <p:sp>
        <p:nvSpPr>
          <p:cNvPr id="30" name="Tijdelijke aanduiding voor tekst 8"/>
          <p:cNvSpPr>
            <a:spLocks noGrp="1"/>
          </p:cNvSpPr>
          <p:nvPr>
            <p:ph type="body" sz="quarter" idx="23"/>
          </p:nvPr>
        </p:nvSpPr>
        <p:spPr>
          <a:xfrm>
            <a:off x="1841854" y="2985469"/>
            <a:ext cx="6955981" cy="684182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34" name="Tijdelijke aanduiding voor afbeelding 10"/>
          <p:cNvSpPr>
            <a:spLocks noGrp="1"/>
          </p:cNvSpPr>
          <p:nvPr>
            <p:ph type="pic" sz="quarter" idx="24" hasCustomPrompt="1"/>
          </p:nvPr>
        </p:nvSpPr>
        <p:spPr>
          <a:xfrm>
            <a:off x="348856" y="3944868"/>
            <a:ext cx="1248071" cy="70513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6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35" name="Tijdelijke aanduiding voor tekst 8"/>
          <p:cNvSpPr>
            <a:spLocks noGrp="1"/>
          </p:cNvSpPr>
          <p:nvPr>
            <p:ph type="body" sz="quarter" idx="25"/>
          </p:nvPr>
        </p:nvSpPr>
        <p:spPr>
          <a:xfrm>
            <a:off x="1841854" y="3944868"/>
            <a:ext cx="6947336" cy="705136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8" name="Straight Connector 17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74094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sual 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49143" y="188886"/>
            <a:ext cx="8409682" cy="158290"/>
          </a:xfrm>
        </p:spPr>
        <p:txBody>
          <a:bodyPr vert="horz" lIns="0" tIns="0" rIns="0" bIns="0" rtlCol="0" anchor="t">
            <a:noAutofit/>
          </a:bodyPr>
          <a:lstStyle>
            <a:lvl1pPr>
              <a:defRPr lang="nl-NL" sz="900" b="1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9630"/>
            <a:ext cx="8410288" cy="215100"/>
          </a:xfrm>
        </p:spPr>
        <p:txBody>
          <a:bodyPr anchor="t">
            <a:normAutofit/>
          </a:bodyPr>
          <a:lstStyle>
            <a:lvl1pPr marL="0" marR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44" name="Group 4"/>
          <p:cNvGrpSpPr>
            <a:grpSpLocks noChangeAspect="1"/>
          </p:cNvGrpSpPr>
          <p:nvPr userDrawn="1"/>
        </p:nvGrpSpPr>
        <p:grpSpPr bwMode="auto">
          <a:xfrm>
            <a:off x="2831258" y="1898568"/>
            <a:ext cx="3418995" cy="1958072"/>
            <a:chOff x="704" y="364"/>
            <a:chExt cx="6272" cy="3592"/>
          </a:xfrm>
        </p:grpSpPr>
        <p:sp>
          <p:nvSpPr>
            <p:cNvPr id="4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4" y="364"/>
              <a:ext cx="6272" cy="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46" name="Freeform 5"/>
            <p:cNvSpPr>
              <a:spLocks noEditPoints="1"/>
            </p:cNvSpPr>
            <p:nvPr userDrawn="1"/>
          </p:nvSpPr>
          <p:spPr bwMode="auto">
            <a:xfrm>
              <a:off x="773" y="511"/>
              <a:ext cx="6201" cy="3447"/>
            </a:xfrm>
            <a:custGeom>
              <a:avLst/>
              <a:gdLst>
                <a:gd name="T0" fmla="*/ 2622 w 2622"/>
                <a:gd name="T1" fmla="*/ 1326 h 1457"/>
                <a:gd name="T2" fmla="*/ 2594 w 2622"/>
                <a:gd name="T3" fmla="*/ 1326 h 1457"/>
                <a:gd name="T4" fmla="*/ 2594 w 2622"/>
                <a:gd name="T5" fmla="*/ 1358 h 1457"/>
                <a:gd name="T6" fmla="*/ 2563 w 2622"/>
                <a:gd name="T7" fmla="*/ 1360 h 1457"/>
                <a:gd name="T8" fmla="*/ 2251 w 2622"/>
                <a:gd name="T9" fmla="*/ 1360 h 1457"/>
                <a:gd name="T10" fmla="*/ 2217 w 2622"/>
                <a:gd name="T11" fmla="*/ 1367 h 1457"/>
                <a:gd name="T12" fmla="*/ 348 w 2622"/>
                <a:gd name="T13" fmla="*/ 1367 h 1457"/>
                <a:gd name="T14" fmla="*/ 315 w 2622"/>
                <a:gd name="T15" fmla="*/ 1360 h 1457"/>
                <a:gd name="T16" fmla="*/ 3 w 2622"/>
                <a:gd name="T17" fmla="*/ 1360 h 1457"/>
                <a:gd name="T18" fmla="*/ 0 w 2622"/>
                <a:gd name="T19" fmla="*/ 1360 h 1457"/>
                <a:gd name="T20" fmla="*/ 0 w 2622"/>
                <a:gd name="T21" fmla="*/ 1375 h 1457"/>
                <a:gd name="T22" fmla="*/ 0 w 2622"/>
                <a:gd name="T23" fmla="*/ 1397 h 1457"/>
                <a:gd name="T24" fmla="*/ 0 w 2622"/>
                <a:gd name="T25" fmla="*/ 1400 h 1457"/>
                <a:gd name="T26" fmla="*/ 0 w 2622"/>
                <a:gd name="T27" fmla="*/ 1401 h 1457"/>
                <a:gd name="T28" fmla="*/ 0 w 2622"/>
                <a:gd name="T29" fmla="*/ 1402 h 1457"/>
                <a:gd name="T30" fmla="*/ 2 w 2622"/>
                <a:gd name="T31" fmla="*/ 1402 h 1457"/>
                <a:gd name="T32" fmla="*/ 89 w 2622"/>
                <a:gd name="T33" fmla="*/ 1457 h 1457"/>
                <a:gd name="T34" fmla="*/ 100 w 2622"/>
                <a:gd name="T35" fmla="*/ 1457 h 1457"/>
                <a:gd name="T36" fmla="*/ 1311 w 2622"/>
                <a:gd name="T37" fmla="*/ 1456 h 1457"/>
                <a:gd name="T38" fmla="*/ 2350 w 2622"/>
                <a:gd name="T39" fmla="*/ 1457 h 1457"/>
                <a:gd name="T40" fmla="*/ 2542 w 2622"/>
                <a:gd name="T41" fmla="*/ 1457 h 1457"/>
                <a:gd name="T42" fmla="*/ 2621 w 2622"/>
                <a:gd name="T43" fmla="*/ 1402 h 1457"/>
                <a:gd name="T44" fmla="*/ 2622 w 2622"/>
                <a:gd name="T45" fmla="*/ 1402 h 1457"/>
                <a:gd name="T46" fmla="*/ 2622 w 2622"/>
                <a:gd name="T47" fmla="*/ 1401 h 1457"/>
                <a:gd name="T48" fmla="*/ 2622 w 2622"/>
                <a:gd name="T49" fmla="*/ 1401 h 1457"/>
                <a:gd name="T50" fmla="*/ 2622 w 2622"/>
                <a:gd name="T51" fmla="*/ 1397 h 1457"/>
                <a:gd name="T52" fmla="*/ 2622 w 2622"/>
                <a:gd name="T53" fmla="*/ 1375 h 1457"/>
                <a:gd name="T54" fmla="*/ 2622 w 2622"/>
                <a:gd name="T55" fmla="*/ 1326 h 1457"/>
                <a:gd name="T56" fmla="*/ 2298 w 2622"/>
                <a:gd name="T57" fmla="*/ 0 h 1457"/>
                <a:gd name="T58" fmla="*/ 2301 w 2622"/>
                <a:gd name="T59" fmla="*/ 21 h 1457"/>
                <a:gd name="T60" fmla="*/ 2301 w 2622"/>
                <a:gd name="T61" fmla="*/ 1282 h 1457"/>
                <a:gd name="T62" fmla="*/ 2329 w 2622"/>
                <a:gd name="T63" fmla="*/ 1282 h 1457"/>
                <a:gd name="T64" fmla="*/ 2329 w 2622"/>
                <a:gd name="T65" fmla="*/ 65 h 1457"/>
                <a:gd name="T66" fmla="*/ 2308 w 2622"/>
                <a:gd name="T67" fmla="*/ 10 h 1457"/>
                <a:gd name="T68" fmla="*/ 2308 w 2622"/>
                <a:gd name="T69" fmla="*/ 10 h 1457"/>
                <a:gd name="T70" fmla="*/ 2308 w 2622"/>
                <a:gd name="T71" fmla="*/ 10 h 1457"/>
                <a:gd name="T72" fmla="*/ 2302 w 2622"/>
                <a:gd name="T73" fmla="*/ 4 h 1457"/>
                <a:gd name="T74" fmla="*/ 2302 w 2622"/>
                <a:gd name="T75" fmla="*/ 3 h 1457"/>
                <a:gd name="T76" fmla="*/ 2298 w 2622"/>
                <a:gd name="T77" fmla="*/ 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22" h="1457">
                  <a:moveTo>
                    <a:pt x="2622" y="1326"/>
                  </a:moveTo>
                  <a:cubicBezTo>
                    <a:pt x="2594" y="1326"/>
                    <a:pt x="2594" y="1326"/>
                    <a:pt x="2594" y="1326"/>
                  </a:cubicBezTo>
                  <a:cubicBezTo>
                    <a:pt x="2594" y="1358"/>
                    <a:pt x="2594" y="1358"/>
                    <a:pt x="2594" y="1358"/>
                  </a:cubicBezTo>
                  <a:cubicBezTo>
                    <a:pt x="2584" y="1359"/>
                    <a:pt x="2574" y="1360"/>
                    <a:pt x="2563" y="1360"/>
                  </a:cubicBezTo>
                  <a:cubicBezTo>
                    <a:pt x="2251" y="1360"/>
                    <a:pt x="2251" y="1360"/>
                    <a:pt x="2251" y="1360"/>
                  </a:cubicBezTo>
                  <a:cubicBezTo>
                    <a:pt x="2241" y="1365"/>
                    <a:pt x="2229" y="1367"/>
                    <a:pt x="2217" y="1367"/>
                  </a:cubicBezTo>
                  <a:cubicBezTo>
                    <a:pt x="348" y="1367"/>
                    <a:pt x="348" y="1367"/>
                    <a:pt x="348" y="1367"/>
                  </a:cubicBezTo>
                  <a:cubicBezTo>
                    <a:pt x="336" y="1367"/>
                    <a:pt x="325" y="1365"/>
                    <a:pt x="315" y="1360"/>
                  </a:cubicBezTo>
                  <a:cubicBezTo>
                    <a:pt x="3" y="1360"/>
                    <a:pt x="3" y="1360"/>
                    <a:pt x="3" y="1360"/>
                  </a:cubicBezTo>
                  <a:cubicBezTo>
                    <a:pt x="2" y="1360"/>
                    <a:pt x="1" y="1360"/>
                    <a:pt x="0" y="1360"/>
                  </a:cubicBezTo>
                  <a:cubicBezTo>
                    <a:pt x="0" y="1375"/>
                    <a:pt x="0" y="1375"/>
                    <a:pt x="0" y="1375"/>
                  </a:cubicBezTo>
                  <a:cubicBezTo>
                    <a:pt x="0" y="1397"/>
                    <a:pt x="0" y="1397"/>
                    <a:pt x="0" y="1397"/>
                  </a:cubicBezTo>
                  <a:cubicBezTo>
                    <a:pt x="0" y="1400"/>
                    <a:pt x="0" y="1400"/>
                    <a:pt x="0" y="1400"/>
                  </a:cubicBezTo>
                  <a:cubicBezTo>
                    <a:pt x="0" y="1401"/>
                    <a:pt x="0" y="1401"/>
                    <a:pt x="0" y="1401"/>
                  </a:cubicBezTo>
                  <a:cubicBezTo>
                    <a:pt x="0" y="1402"/>
                    <a:pt x="0" y="1402"/>
                    <a:pt x="0" y="1402"/>
                  </a:cubicBezTo>
                  <a:cubicBezTo>
                    <a:pt x="0" y="1402"/>
                    <a:pt x="1" y="1402"/>
                    <a:pt x="2" y="1402"/>
                  </a:cubicBezTo>
                  <a:cubicBezTo>
                    <a:pt x="41" y="1452"/>
                    <a:pt x="72" y="1457"/>
                    <a:pt x="89" y="1457"/>
                  </a:cubicBezTo>
                  <a:cubicBezTo>
                    <a:pt x="94" y="1457"/>
                    <a:pt x="98" y="1457"/>
                    <a:pt x="100" y="1457"/>
                  </a:cubicBezTo>
                  <a:cubicBezTo>
                    <a:pt x="1311" y="1456"/>
                    <a:pt x="1311" y="1456"/>
                    <a:pt x="1311" y="1456"/>
                  </a:cubicBezTo>
                  <a:cubicBezTo>
                    <a:pt x="2350" y="1457"/>
                    <a:pt x="2350" y="1457"/>
                    <a:pt x="2350" y="1457"/>
                  </a:cubicBezTo>
                  <a:cubicBezTo>
                    <a:pt x="2542" y="1457"/>
                    <a:pt x="2542" y="1457"/>
                    <a:pt x="2542" y="1457"/>
                  </a:cubicBezTo>
                  <a:cubicBezTo>
                    <a:pt x="2560" y="1454"/>
                    <a:pt x="2587" y="1444"/>
                    <a:pt x="2621" y="1402"/>
                  </a:cubicBezTo>
                  <a:cubicBezTo>
                    <a:pt x="2621" y="1402"/>
                    <a:pt x="2622" y="1402"/>
                    <a:pt x="2622" y="1402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397"/>
                    <a:pt x="2622" y="1397"/>
                    <a:pt x="2622" y="1397"/>
                  </a:cubicBezTo>
                  <a:cubicBezTo>
                    <a:pt x="2622" y="1375"/>
                    <a:pt x="2622" y="1375"/>
                    <a:pt x="2622" y="1375"/>
                  </a:cubicBezTo>
                  <a:cubicBezTo>
                    <a:pt x="2622" y="1326"/>
                    <a:pt x="2622" y="1326"/>
                    <a:pt x="2622" y="1326"/>
                  </a:cubicBezTo>
                  <a:moveTo>
                    <a:pt x="2298" y="0"/>
                  </a:moveTo>
                  <a:cubicBezTo>
                    <a:pt x="2300" y="7"/>
                    <a:pt x="2301" y="14"/>
                    <a:pt x="2301" y="21"/>
                  </a:cubicBezTo>
                  <a:cubicBezTo>
                    <a:pt x="2301" y="1282"/>
                    <a:pt x="2301" y="1282"/>
                    <a:pt x="2301" y="1282"/>
                  </a:cubicBezTo>
                  <a:cubicBezTo>
                    <a:pt x="2329" y="1282"/>
                    <a:pt x="2329" y="1282"/>
                    <a:pt x="2329" y="1282"/>
                  </a:cubicBezTo>
                  <a:cubicBezTo>
                    <a:pt x="2329" y="65"/>
                    <a:pt x="2329" y="65"/>
                    <a:pt x="2329" y="65"/>
                  </a:cubicBezTo>
                  <a:cubicBezTo>
                    <a:pt x="2329" y="44"/>
                    <a:pt x="2321" y="25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6" y="8"/>
                    <a:pt x="2304" y="6"/>
                    <a:pt x="2302" y="4"/>
                  </a:cubicBezTo>
                  <a:cubicBezTo>
                    <a:pt x="2302" y="3"/>
                    <a:pt x="2302" y="3"/>
                    <a:pt x="2302" y="3"/>
                  </a:cubicBezTo>
                  <a:cubicBezTo>
                    <a:pt x="2301" y="2"/>
                    <a:pt x="2300" y="1"/>
                    <a:pt x="2298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53" name="Freeform 6"/>
            <p:cNvSpPr>
              <a:spLocks/>
            </p:cNvSpPr>
            <p:nvPr userDrawn="1"/>
          </p:nvSpPr>
          <p:spPr bwMode="auto">
            <a:xfrm>
              <a:off x="1399" y="362"/>
              <a:ext cx="4815" cy="3383"/>
            </a:xfrm>
            <a:custGeom>
              <a:avLst/>
              <a:gdLst>
                <a:gd name="T0" fmla="*/ 2036 w 2036"/>
                <a:gd name="T1" fmla="*/ 1346 h 1430"/>
                <a:gd name="T2" fmla="*/ 1952 w 2036"/>
                <a:gd name="T3" fmla="*/ 1430 h 1430"/>
                <a:gd name="T4" fmla="*/ 83 w 2036"/>
                <a:gd name="T5" fmla="*/ 1430 h 1430"/>
                <a:gd name="T6" fmla="*/ 0 w 2036"/>
                <a:gd name="T7" fmla="*/ 1346 h 1430"/>
                <a:gd name="T8" fmla="*/ 0 w 2036"/>
                <a:gd name="T9" fmla="*/ 84 h 1430"/>
                <a:gd name="T10" fmla="*/ 83 w 2036"/>
                <a:gd name="T11" fmla="*/ 0 h 1430"/>
                <a:gd name="T12" fmla="*/ 1952 w 2036"/>
                <a:gd name="T13" fmla="*/ 0 h 1430"/>
                <a:gd name="T14" fmla="*/ 2036 w 2036"/>
                <a:gd name="T15" fmla="*/ 84 h 1430"/>
                <a:gd name="T16" fmla="*/ 2036 w 2036"/>
                <a:gd name="T17" fmla="*/ 134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1430">
                  <a:moveTo>
                    <a:pt x="2036" y="1346"/>
                  </a:moveTo>
                  <a:cubicBezTo>
                    <a:pt x="2036" y="1393"/>
                    <a:pt x="1999" y="1430"/>
                    <a:pt x="1952" y="1430"/>
                  </a:cubicBezTo>
                  <a:cubicBezTo>
                    <a:pt x="83" y="1430"/>
                    <a:pt x="83" y="1430"/>
                    <a:pt x="83" y="1430"/>
                  </a:cubicBezTo>
                  <a:cubicBezTo>
                    <a:pt x="37" y="1430"/>
                    <a:pt x="0" y="1393"/>
                    <a:pt x="0" y="134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952" y="0"/>
                    <a:pt x="1952" y="0"/>
                    <a:pt x="1952" y="0"/>
                  </a:cubicBezTo>
                  <a:cubicBezTo>
                    <a:pt x="1999" y="0"/>
                    <a:pt x="2036" y="38"/>
                    <a:pt x="2036" y="84"/>
                  </a:cubicBezTo>
                  <a:cubicBezTo>
                    <a:pt x="2036" y="1346"/>
                    <a:pt x="2036" y="1346"/>
                    <a:pt x="2036" y="1346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54" name="Freeform 7"/>
            <p:cNvSpPr>
              <a:spLocks/>
            </p:cNvSpPr>
            <p:nvPr userDrawn="1"/>
          </p:nvSpPr>
          <p:spPr bwMode="auto">
            <a:xfrm>
              <a:off x="706" y="3660"/>
              <a:ext cx="6201" cy="216"/>
            </a:xfrm>
            <a:custGeom>
              <a:avLst/>
              <a:gdLst>
                <a:gd name="T0" fmla="*/ 0 w 2622"/>
                <a:gd name="T1" fmla="*/ 0 h 91"/>
                <a:gd name="T2" fmla="*/ 0 w 2622"/>
                <a:gd name="T3" fmla="*/ 22 h 91"/>
                <a:gd name="T4" fmla="*/ 0 w 2622"/>
                <a:gd name="T5" fmla="*/ 25 h 91"/>
                <a:gd name="T6" fmla="*/ 0 w 2622"/>
                <a:gd name="T7" fmla="*/ 26 h 91"/>
                <a:gd name="T8" fmla="*/ 1 w 2622"/>
                <a:gd name="T9" fmla="*/ 26 h 91"/>
                <a:gd name="T10" fmla="*/ 100 w 2622"/>
                <a:gd name="T11" fmla="*/ 82 h 91"/>
                <a:gd name="T12" fmla="*/ 1311 w 2622"/>
                <a:gd name="T13" fmla="*/ 81 h 91"/>
                <a:gd name="T14" fmla="*/ 2350 w 2622"/>
                <a:gd name="T15" fmla="*/ 82 h 91"/>
                <a:gd name="T16" fmla="*/ 2542 w 2622"/>
                <a:gd name="T17" fmla="*/ 82 h 91"/>
                <a:gd name="T18" fmla="*/ 2622 w 2622"/>
                <a:gd name="T19" fmla="*/ 26 h 91"/>
                <a:gd name="T20" fmla="*/ 2622 w 2622"/>
                <a:gd name="T21" fmla="*/ 26 h 91"/>
                <a:gd name="T22" fmla="*/ 2622 w 2622"/>
                <a:gd name="T23" fmla="*/ 26 h 91"/>
                <a:gd name="T24" fmla="*/ 2622 w 2622"/>
                <a:gd name="T25" fmla="*/ 22 h 91"/>
                <a:gd name="T26" fmla="*/ 2622 w 2622"/>
                <a:gd name="T27" fmla="*/ 0 h 91"/>
                <a:gd name="T28" fmla="*/ 0 w 2622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2" h="91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53" y="91"/>
                    <a:pt x="90" y="82"/>
                    <a:pt x="100" y="82"/>
                  </a:cubicBezTo>
                  <a:cubicBezTo>
                    <a:pt x="1311" y="81"/>
                    <a:pt x="1311" y="81"/>
                    <a:pt x="1311" y="81"/>
                  </a:cubicBezTo>
                  <a:cubicBezTo>
                    <a:pt x="2350" y="82"/>
                    <a:pt x="2350" y="82"/>
                    <a:pt x="2350" y="82"/>
                  </a:cubicBezTo>
                  <a:cubicBezTo>
                    <a:pt x="2542" y="82"/>
                    <a:pt x="2542" y="82"/>
                    <a:pt x="2542" y="82"/>
                  </a:cubicBezTo>
                  <a:cubicBezTo>
                    <a:pt x="2560" y="79"/>
                    <a:pt x="2588" y="69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2"/>
                    <a:pt x="2622" y="22"/>
                    <a:pt x="2622" y="22"/>
                  </a:cubicBezTo>
                  <a:cubicBezTo>
                    <a:pt x="2622" y="0"/>
                    <a:pt x="2622" y="0"/>
                    <a:pt x="26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55" name="Freeform 8"/>
            <p:cNvSpPr>
              <a:spLocks/>
            </p:cNvSpPr>
            <p:nvPr userDrawn="1"/>
          </p:nvSpPr>
          <p:spPr bwMode="auto">
            <a:xfrm>
              <a:off x="706" y="3544"/>
              <a:ext cx="6201" cy="185"/>
            </a:xfrm>
            <a:custGeom>
              <a:avLst/>
              <a:gdLst>
                <a:gd name="T0" fmla="*/ 0 w 2622"/>
                <a:gd name="T1" fmla="*/ 0 h 78"/>
                <a:gd name="T2" fmla="*/ 0 w 2622"/>
                <a:gd name="T3" fmla="*/ 76 h 78"/>
                <a:gd name="T4" fmla="*/ 31 w 2622"/>
                <a:gd name="T5" fmla="*/ 78 h 78"/>
                <a:gd name="T6" fmla="*/ 2591 w 2622"/>
                <a:gd name="T7" fmla="*/ 78 h 78"/>
                <a:gd name="T8" fmla="*/ 2622 w 2622"/>
                <a:gd name="T9" fmla="*/ 76 h 78"/>
                <a:gd name="T10" fmla="*/ 2622 w 2622"/>
                <a:gd name="T11" fmla="*/ 0 h 78"/>
                <a:gd name="T12" fmla="*/ 0 w 2622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2" h="78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10" y="77"/>
                    <a:pt x="20" y="78"/>
                    <a:pt x="31" y="78"/>
                  </a:cubicBezTo>
                  <a:cubicBezTo>
                    <a:pt x="2591" y="78"/>
                    <a:pt x="2591" y="78"/>
                    <a:pt x="2591" y="78"/>
                  </a:cubicBezTo>
                  <a:cubicBezTo>
                    <a:pt x="2602" y="78"/>
                    <a:pt x="2612" y="77"/>
                    <a:pt x="2622" y="76"/>
                  </a:cubicBezTo>
                  <a:cubicBezTo>
                    <a:pt x="2622" y="0"/>
                    <a:pt x="2622" y="0"/>
                    <a:pt x="262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56" name="Rectangle 9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57" name="Rectangle 10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58" name="Oval 11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59" name="Freeform 12"/>
            <p:cNvSpPr>
              <a:spLocks/>
            </p:cNvSpPr>
            <p:nvPr userDrawn="1"/>
          </p:nvSpPr>
          <p:spPr bwMode="auto">
            <a:xfrm>
              <a:off x="3391" y="3592"/>
              <a:ext cx="832" cy="75"/>
            </a:xfrm>
            <a:custGeom>
              <a:avLst/>
              <a:gdLst>
                <a:gd name="T0" fmla="*/ 1 w 352"/>
                <a:gd name="T1" fmla="*/ 0 h 32"/>
                <a:gd name="T2" fmla="*/ 0 w 352"/>
                <a:gd name="T3" fmla="*/ 6 h 32"/>
                <a:gd name="T4" fmla="*/ 26 w 352"/>
                <a:gd name="T5" fmla="*/ 32 h 32"/>
                <a:gd name="T6" fmla="*/ 326 w 352"/>
                <a:gd name="T7" fmla="*/ 32 h 32"/>
                <a:gd name="T8" fmla="*/ 352 w 352"/>
                <a:gd name="T9" fmla="*/ 6 h 32"/>
                <a:gd name="T10" fmla="*/ 351 w 352"/>
                <a:gd name="T11" fmla="*/ 0 h 32"/>
                <a:gd name="T12" fmla="*/ 1 w 352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2">
                  <a:moveTo>
                    <a:pt x="1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0" y="20"/>
                    <a:pt x="12" y="32"/>
                    <a:pt x="26" y="32"/>
                  </a:cubicBezTo>
                  <a:cubicBezTo>
                    <a:pt x="326" y="32"/>
                    <a:pt x="326" y="32"/>
                    <a:pt x="326" y="32"/>
                  </a:cubicBezTo>
                  <a:cubicBezTo>
                    <a:pt x="340" y="32"/>
                    <a:pt x="352" y="20"/>
                    <a:pt x="352" y="6"/>
                  </a:cubicBezTo>
                  <a:cubicBezTo>
                    <a:pt x="352" y="4"/>
                    <a:pt x="352" y="2"/>
                    <a:pt x="35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60" name="Freeform 13"/>
            <p:cNvSpPr>
              <a:spLocks/>
            </p:cNvSpPr>
            <p:nvPr userDrawn="1"/>
          </p:nvSpPr>
          <p:spPr bwMode="auto">
            <a:xfrm>
              <a:off x="3284" y="3544"/>
              <a:ext cx="1046" cy="95"/>
            </a:xfrm>
            <a:custGeom>
              <a:avLst/>
              <a:gdLst>
                <a:gd name="T0" fmla="*/ 1 w 442"/>
                <a:gd name="T1" fmla="*/ 0 h 40"/>
                <a:gd name="T2" fmla="*/ 0 w 442"/>
                <a:gd name="T3" fmla="*/ 7 h 40"/>
                <a:gd name="T4" fmla="*/ 33 w 442"/>
                <a:gd name="T5" fmla="*/ 40 h 40"/>
                <a:gd name="T6" fmla="*/ 409 w 442"/>
                <a:gd name="T7" fmla="*/ 40 h 40"/>
                <a:gd name="T8" fmla="*/ 442 w 442"/>
                <a:gd name="T9" fmla="*/ 7 h 40"/>
                <a:gd name="T10" fmla="*/ 441 w 442"/>
                <a:gd name="T11" fmla="*/ 0 h 40"/>
                <a:gd name="T12" fmla="*/ 1 w 442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40">
                  <a:moveTo>
                    <a:pt x="1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0" y="25"/>
                    <a:pt x="15" y="40"/>
                    <a:pt x="33" y="40"/>
                  </a:cubicBezTo>
                  <a:cubicBezTo>
                    <a:pt x="409" y="40"/>
                    <a:pt x="409" y="40"/>
                    <a:pt x="409" y="40"/>
                  </a:cubicBezTo>
                  <a:cubicBezTo>
                    <a:pt x="427" y="40"/>
                    <a:pt x="442" y="25"/>
                    <a:pt x="442" y="7"/>
                  </a:cubicBezTo>
                  <a:cubicBezTo>
                    <a:pt x="442" y="5"/>
                    <a:pt x="441" y="2"/>
                    <a:pt x="44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61" name="Freeform 14"/>
            <p:cNvSpPr>
              <a:spLocks noEditPoints="1"/>
            </p:cNvSpPr>
            <p:nvPr userDrawn="1"/>
          </p:nvSpPr>
          <p:spPr bwMode="auto">
            <a:xfrm>
              <a:off x="6018" y="3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62" name="Freeform 15"/>
            <p:cNvSpPr>
              <a:spLocks noEditPoints="1"/>
            </p:cNvSpPr>
            <p:nvPr userDrawn="1"/>
          </p:nvSpPr>
          <p:spPr bwMode="auto">
            <a:xfrm>
              <a:off x="1399" y="362"/>
              <a:ext cx="4766" cy="3182"/>
            </a:xfrm>
            <a:custGeom>
              <a:avLst/>
              <a:gdLst>
                <a:gd name="T0" fmla="*/ 1018 w 2015"/>
                <a:gd name="T1" fmla="*/ 69 h 1345"/>
                <a:gd name="T2" fmla="*/ 1006 w 2015"/>
                <a:gd name="T3" fmla="*/ 57 h 1345"/>
                <a:gd name="T4" fmla="*/ 1018 w 2015"/>
                <a:gd name="T5" fmla="*/ 45 h 1345"/>
                <a:gd name="T6" fmla="*/ 1030 w 2015"/>
                <a:gd name="T7" fmla="*/ 57 h 1345"/>
                <a:gd name="T8" fmla="*/ 1018 w 2015"/>
                <a:gd name="T9" fmla="*/ 69 h 1345"/>
                <a:gd name="T10" fmla="*/ 1952 w 2015"/>
                <a:gd name="T11" fmla="*/ 0 h 1345"/>
                <a:gd name="T12" fmla="*/ 83 w 2015"/>
                <a:gd name="T13" fmla="*/ 0 h 1345"/>
                <a:gd name="T14" fmla="*/ 0 w 2015"/>
                <a:gd name="T15" fmla="*/ 84 h 1345"/>
                <a:gd name="T16" fmla="*/ 0 w 2015"/>
                <a:gd name="T17" fmla="*/ 1345 h 1345"/>
                <a:gd name="T18" fmla="*/ 2 w 2015"/>
                <a:gd name="T19" fmla="*/ 1345 h 1345"/>
                <a:gd name="T20" fmla="*/ 120 w 2015"/>
                <a:gd name="T21" fmla="*/ 1268 h 1345"/>
                <a:gd name="T22" fmla="*/ 93 w 2015"/>
                <a:gd name="T23" fmla="*/ 1268 h 1345"/>
                <a:gd name="T24" fmla="*/ 93 w 2015"/>
                <a:gd name="T25" fmla="*/ 98 h 1345"/>
                <a:gd name="T26" fmla="*/ 1909 w 2015"/>
                <a:gd name="T27" fmla="*/ 98 h 1345"/>
                <a:gd name="T28" fmla="*/ 2015 w 2015"/>
                <a:gd name="T29" fmla="*/ 29 h 1345"/>
                <a:gd name="T30" fmla="*/ 1953 w 2015"/>
                <a:gd name="T31" fmla="*/ 0 h 1345"/>
                <a:gd name="T32" fmla="*/ 1953 w 2015"/>
                <a:gd name="T33" fmla="*/ 0 h 1345"/>
                <a:gd name="T34" fmla="*/ 1953 w 2015"/>
                <a:gd name="T35" fmla="*/ 0 h 1345"/>
                <a:gd name="T36" fmla="*/ 1953 w 2015"/>
                <a:gd name="T37" fmla="*/ 0 h 1345"/>
                <a:gd name="T38" fmla="*/ 1953 w 2015"/>
                <a:gd name="T39" fmla="*/ 0 h 1345"/>
                <a:gd name="T40" fmla="*/ 1953 w 2015"/>
                <a:gd name="T41" fmla="*/ 0 h 1345"/>
                <a:gd name="T42" fmla="*/ 1953 w 2015"/>
                <a:gd name="T43" fmla="*/ 0 h 1345"/>
                <a:gd name="T44" fmla="*/ 1953 w 2015"/>
                <a:gd name="T45" fmla="*/ 0 h 1345"/>
                <a:gd name="T46" fmla="*/ 1953 w 2015"/>
                <a:gd name="T47" fmla="*/ 0 h 1345"/>
                <a:gd name="T48" fmla="*/ 1953 w 2015"/>
                <a:gd name="T49" fmla="*/ 0 h 1345"/>
                <a:gd name="T50" fmla="*/ 1952 w 2015"/>
                <a:gd name="T51" fmla="*/ 0 h 1345"/>
                <a:gd name="T52" fmla="*/ 1952 w 2015"/>
                <a:gd name="T53" fmla="*/ 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15" h="1345">
                  <a:moveTo>
                    <a:pt x="1018" y="69"/>
                  </a:moveTo>
                  <a:cubicBezTo>
                    <a:pt x="1011" y="69"/>
                    <a:pt x="1006" y="64"/>
                    <a:pt x="1006" y="57"/>
                  </a:cubicBezTo>
                  <a:cubicBezTo>
                    <a:pt x="1006" y="50"/>
                    <a:pt x="1011" y="45"/>
                    <a:pt x="1018" y="45"/>
                  </a:cubicBezTo>
                  <a:cubicBezTo>
                    <a:pt x="1025" y="45"/>
                    <a:pt x="1030" y="50"/>
                    <a:pt x="1030" y="57"/>
                  </a:cubicBezTo>
                  <a:cubicBezTo>
                    <a:pt x="1030" y="64"/>
                    <a:pt x="1025" y="69"/>
                    <a:pt x="1018" y="69"/>
                  </a:cubicBezTo>
                  <a:moveTo>
                    <a:pt x="1952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1345"/>
                    <a:pt x="0" y="1345"/>
                    <a:pt x="0" y="1345"/>
                  </a:cubicBezTo>
                  <a:cubicBezTo>
                    <a:pt x="2" y="1345"/>
                    <a:pt x="2" y="1345"/>
                    <a:pt x="2" y="1345"/>
                  </a:cubicBezTo>
                  <a:cubicBezTo>
                    <a:pt x="120" y="1268"/>
                    <a:pt x="120" y="1268"/>
                    <a:pt x="120" y="1268"/>
                  </a:cubicBezTo>
                  <a:cubicBezTo>
                    <a:pt x="93" y="1268"/>
                    <a:pt x="93" y="1268"/>
                    <a:pt x="93" y="1268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1909" y="98"/>
                    <a:pt x="1909" y="98"/>
                    <a:pt x="1909" y="98"/>
                  </a:cubicBezTo>
                  <a:cubicBezTo>
                    <a:pt x="2015" y="29"/>
                    <a:pt x="2015" y="29"/>
                    <a:pt x="2015" y="29"/>
                  </a:cubicBezTo>
                  <a:cubicBezTo>
                    <a:pt x="2000" y="12"/>
                    <a:pt x="1978" y="1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2" y="0"/>
                    <a:pt x="1952" y="0"/>
                  </a:cubicBezTo>
                  <a:cubicBezTo>
                    <a:pt x="1952" y="0"/>
                    <a:pt x="1952" y="0"/>
                    <a:pt x="1952" y="0"/>
                  </a:cubicBezTo>
                </a:path>
              </a:pathLst>
            </a:custGeom>
            <a:solidFill>
              <a:srgbClr val="57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63" name="Freeform 16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C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64" name="Freeform 17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65" name="Freeform 18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66" name="Freeform 19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67" name="Oval 20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</p:grpSp>
      <p:sp>
        <p:nvSpPr>
          <p:cNvPr id="68" name="Tijdelijke aanduiding voor afbeelding 10"/>
          <p:cNvSpPr>
            <a:spLocks noGrp="1"/>
          </p:cNvSpPr>
          <p:nvPr>
            <p:ph type="pic" sz="quarter" idx="14"/>
          </p:nvPr>
        </p:nvSpPr>
        <p:spPr>
          <a:xfrm>
            <a:off x="3305872" y="2013141"/>
            <a:ext cx="2420906" cy="152453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nl-NL" dirty="0"/>
          </a:p>
        </p:txBody>
      </p:sp>
      <p:sp>
        <p:nvSpPr>
          <p:cNvPr id="91" name="Tijdelijke aanduiding voor tekst 5"/>
          <p:cNvSpPr>
            <a:spLocks noGrp="1"/>
          </p:cNvSpPr>
          <p:nvPr>
            <p:ph type="body" sz="quarter" idx="23"/>
          </p:nvPr>
        </p:nvSpPr>
        <p:spPr>
          <a:xfrm>
            <a:off x="363591" y="1569246"/>
            <a:ext cx="1784747" cy="720022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b="1"/>
            </a:lvl1pPr>
            <a:lvl2pPr marL="233351" indent="0" algn="r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92" name="Tijdelijke aanduiding voor tekst 5"/>
          <p:cNvSpPr>
            <a:spLocks noGrp="1"/>
          </p:cNvSpPr>
          <p:nvPr>
            <p:ph type="body" sz="quarter" idx="26"/>
          </p:nvPr>
        </p:nvSpPr>
        <p:spPr>
          <a:xfrm>
            <a:off x="381001" y="2519924"/>
            <a:ext cx="1767332" cy="720022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b="1"/>
            </a:lvl1pPr>
            <a:lvl2pPr marL="233351" indent="0" algn="r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93" name="Tijdelijke aanduiding voor tekst 5"/>
          <p:cNvSpPr>
            <a:spLocks noGrp="1"/>
          </p:cNvSpPr>
          <p:nvPr>
            <p:ph type="body" sz="quarter" idx="27"/>
          </p:nvPr>
        </p:nvSpPr>
        <p:spPr>
          <a:xfrm>
            <a:off x="381001" y="3534680"/>
            <a:ext cx="1767332" cy="720022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b="1"/>
            </a:lvl1pPr>
            <a:lvl2pPr marL="233351" indent="0" algn="r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94" name="Tijdelijke aanduiding voor tekst 5"/>
          <p:cNvSpPr>
            <a:spLocks noGrp="1"/>
          </p:cNvSpPr>
          <p:nvPr>
            <p:ph type="body" sz="quarter" idx="28"/>
          </p:nvPr>
        </p:nvSpPr>
        <p:spPr>
          <a:xfrm>
            <a:off x="6999340" y="1569246"/>
            <a:ext cx="1795415" cy="720022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b="1"/>
            </a:lvl1pPr>
            <a:lvl2pPr marL="0" indent="0" algn="l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102" name="Tijdelijke aanduiding voor tekst 5"/>
          <p:cNvSpPr>
            <a:spLocks noGrp="1"/>
          </p:cNvSpPr>
          <p:nvPr>
            <p:ph type="body" sz="quarter" idx="29"/>
          </p:nvPr>
        </p:nvSpPr>
        <p:spPr>
          <a:xfrm>
            <a:off x="7016755" y="2519924"/>
            <a:ext cx="1777897" cy="720022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b="1"/>
            </a:lvl1pPr>
            <a:lvl2pPr marL="0" indent="0" algn="l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103" name="Tijdelijke aanduiding voor tekst 5"/>
          <p:cNvSpPr>
            <a:spLocks noGrp="1"/>
          </p:cNvSpPr>
          <p:nvPr>
            <p:ph type="body" sz="quarter" idx="30"/>
          </p:nvPr>
        </p:nvSpPr>
        <p:spPr>
          <a:xfrm>
            <a:off x="7016752" y="3534680"/>
            <a:ext cx="1778000" cy="720022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b="1"/>
            </a:lvl1pPr>
            <a:lvl2pPr marL="0" indent="0" algn="l">
              <a:buFont typeface="Arial" panose="020B0604020202020204" pitchFamily="34" charset="0"/>
              <a:buNone/>
              <a:defRPr b="0"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33" name="Straight Connector 32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Straight Connector 33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51319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(25% -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61975679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ijdelijke aanduiding voor tekst 8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349142" y="1073428"/>
            <a:ext cx="2488301" cy="3580371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</p:txBody>
      </p:sp>
      <p:sp>
        <p:nvSpPr>
          <p:cNvPr id="106" name="Rectangle 7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  <p:sp>
        <p:nvSpPr>
          <p:cNvPr id="141" name="Tijdelijke aanduiding voor tekst 13"/>
          <p:cNvSpPr>
            <a:spLocks noGrp="1"/>
          </p:cNvSpPr>
          <p:nvPr>
            <p:ph type="body" sz="quarter" idx="15" hasCustomPrompt="1"/>
            <p:custDataLst>
              <p:tags r:id="rId5"/>
            </p:custDataLst>
          </p:nvPr>
        </p:nvSpPr>
        <p:spPr>
          <a:xfrm>
            <a:off x="348855" y="347569"/>
            <a:ext cx="8427650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142" name="Group 141"/>
          <p:cNvGrpSpPr/>
          <p:nvPr userDrawn="1">
            <p:custDataLst>
              <p:tags r:id="rId6"/>
            </p:custDataLst>
          </p:nvPr>
        </p:nvGrpSpPr>
        <p:grpSpPr>
          <a:xfrm>
            <a:off x="347663" y="397918"/>
            <a:ext cx="8411896" cy="210403"/>
            <a:chOff x="403647" y="532263"/>
            <a:chExt cx="8955099" cy="280537"/>
          </a:xfrm>
        </p:grpSpPr>
        <p:cxnSp>
          <p:nvCxnSpPr>
            <p:cNvPr id="143" name="Straight Connector 142"/>
            <p:cNvCxnSpPr/>
            <p:nvPr userDrawn="1"/>
          </p:nvCxnSpPr>
          <p:spPr bwMode="auto">
            <a:xfrm>
              <a:off x="403647" y="812800"/>
              <a:ext cx="8602634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4" name="Straight Connector 143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  <p:custDataLst>
              <p:tags r:id="rId7"/>
            </p:custDataLst>
          </p:nvPr>
        </p:nvSpPr>
        <p:spPr>
          <a:xfrm>
            <a:off x="3066751" y="2"/>
            <a:ext cx="6077250" cy="51434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8884"/>
            <a:ext cx="8565928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</p:spTree>
    <p:extLst>
      <p:ext uri="{BB962C8B-B14F-4D97-AF65-F5344CB8AC3E}">
        <p14:creationId xmlns:p14="http://schemas.microsoft.com/office/powerpoint/2010/main" val="1044665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49311" y="46765"/>
            <a:ext cx="8318966" cy="50800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nl-NL" sz="1500" i="0" kern="1200" cap="all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defTabSz="685783" fontAlgn="auto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14" name="Rectangle 7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>
              <a:solidFill>
                <a:srgbClr val="004C4C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8" name="Straight Connector 17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127930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4"/>
          <p:cNvGrpSpPr>
            <a:grpSpLocks noChangeAspect="1"/>
          </p:cNvGrpSpPr>
          <p:nvPr userDrawn="1"/>
        </p:nvGrpSpPr>
        <p:grpSpPr bwMode="auto">
          <a:xfrm>
            <a:off x="1543050" y="1086954"/>
            <a:ext cx="6057900" cy="3469382"/>
            <a:chOff x="704" y="364"/>
            <a:chExt cx="6272" cy="3592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4" y="364"/>
              <a:ext cx="6272" cy="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17" name="Freeform 5"/>
            <p:cNvSpPr>
              <a:spLocks noEditPoints="1"/>
            </p:cNvSpPr>
            <p:nvPr userDrawn="1"/>
          </p:nvSpPr>
          <p:spPr bwMode="auto">
            <a:xfrm>
              <a:off x="773" y="511"/>
              <a:ext cx="6201" cy="3447"/>
            </a:xfrm>
            <a:custGeom>
              <a:avLst/>
              <a:gdLst>
                <a:gd name="T0" fmla="*/ 2622 w 2622"/>
                <a:gd name="T1" fmla="*/ 1326 h 1457"/>
                <a:gd name="T2" fmla="*/ 2594 w 2622"/>
                <a:gd name="T3" fmla="*/ 1326 h 1457"/>
                <a:gd name="T4" fmla="*/ 2594 w 2622"/>
                <a:gd name="T5" fmla="*/ 1358 h 1457"/>
                <a:gd name="T6" fmla="*/ 2563 w 2622"/>
                <a:gd name="T7" fmla="*/ 1360 h 1457"/>
                <a:gd name="T8" fmla="*/ 2251 w 2622"/>
                <a:gd name="T9" fmla="*/ 1360 h 1457"/>
                <a:gd name="T10" fmla="*/ 2217 w 2622"/>
                <a:gd name="T11" fmla="*/ 1367 h 1457"/>
                <a:gd name="T12" fmla="*/ 348 w 2622"/>
                <a:gd name="T13" fmla="*/ 1367 h 1457"/>
                <a:gd name="T14" fmla="*/ 315 w 2622"/>
                <a:gd name="T15" fmla="*/ 1360 h 1457"/>
                <a:gd name="T16" fmla="*/ 3 w 2622"/>
                <a:gd name="T17" fmla="*/ 1360 h 1457"/>
                <a:gd name="T18" fmla="*/ 0 w 2622"/>
                <a:gd name="T19" fmla="*/ 1360 h 1457"/>
                <a:gd name="T20" fmla="*/ 0 w 2622"/>
                <a:gd name="T21" fmla="*/ 1375 h 1457"/>
                <a:gd name="T22" fmla="*/ 0 w 2622"/>
                <a:gd name="T23" fmla="*/ 1397 h 1457"/>
                <a:gd name="T24" fmla="*/ 0 w 2622"/>
                <a:gd name="T25" fmla="*/ 1400 h 1457"/>
                <a:gd name="T26" fmla="*/ 0 w 2622"/>
                <a:gd name="T27" fmla="*/ 1401 h 1457"/>
                <a:gd name="T28" fmla="*/ 0 w 2622"/>
                <a:gd name="T29" fmla="*/ 1402 h 1457"/>
                <a:gd name="T30" fmla="*/ 2 w 2622"/>
                <a:gd name="T31" fmla="*/ 1402 h 1457"/>
                <a:gd name="T32" fmla="*/ 89 w 2622"/>
                <a:gd name="T33" fmla="*/ 1457 h 1457"/>
                <a:gd name="T34" fmla="*/ 100 w 2622"/>
                <a:gd name="T35" fmla="*/ 1457 h 1457"/>
                <a:gd name="T36" fmla="*/ 1311 w 2622"/>
                <a:gd name="T37" fmla="*/ 1456 h 1457"/>
                <a:gd name="T38" fmla="*/ 2350 w 2622"/>
                <a:gd name="T39" fmla="*/ 1457 h 1457"/>
                <a:gd name="T40" fmla="*/ 2542 w 2622"/>
                <a:gd name="T41" fmla="*/ 1457 h 1457"/>
                <a:gd name="T42" fmla="*/ 2621 w 2622"/>
                <a:gd name="T43" fmla="*/ 1402 h 1457"/>
                <a:gd name="T44" fmla="*/ 2622 w 2622"/>
                <a:gd name="T45" fmla="*/ 1402 h 1457"/>
                <a:gd name="T46" fmla="*/ 2622 w 2622"/>
                <a:gd name="T47" fmla="*/ 1401 h 1457"/>
                <a:gd name="T48" fmla="*/ 2622 w 2622"/>
                <a:gd name="T49" fmla="*/ 1401 h 1457"/>
                <a:gd name="T50" fmla="*/ 2622 w 2622"/>
                <a:gd name="T51" fmla="*/ 1397 h 1457"/>
                <a:gd name="T52" fmla="*/ 2622 w 2622"/>
                <a:gd name="T53" fmla="*/ 1375 h 1457"/>
                <a:gd name="T54" fmla="*/ 2622 w 2622"/>
                <a:gd name="T55" fmla="*/ 1326 h 1457"/>
                <a:gd name="T56" fmla="*/ 2298 w 2622"/>
                <a:gd name="T57" fmla="*/ 0 h 1457"/>
                <a:gd name="T58" fmla="*/ 2301 w 2622"/>
                <a:gd name="T59" fmla="*/ 21 h 1457"/>
                <a:gd name="T60" fmla="*/ 2301 w 2622"/>
                <a:gd name="T61" fmla="*/ 1282 h 1457"/>
                <a:gd name="T62" fmla="*/ 2329 w 2622"/>
                <a:gd name="T63" fmla="*/ 1282 h 1457"/>
                <a:gd name="T64" fmla="*/ 2329 w 2622"/>
                <a:gd name="T65" fmla="*/ 65 h 1457"/>
                <a:gd name="T66" fmla="*/ 2308 w 2622"/>
                <a:gd name="T67" fmla="*/ 10 h 1457"/>
                <a:gd name="T68" fmla="*/ 2308 w 2622"/>
                <a:gd name="T69" fmla="*/ 10 h 1457"/>
                <a:gd name="T70" fmla="*/ 2308 w 2622"/>
                <a:gd name="T71" fmla="*/ 10 h 1457"/>
                <a:gd name="T72" fmla="*/ 2302 w 2622"/>
                <a:gd name="T73" fmla="*/ 4 h 1457"/>
                <a:gd name="T74" fmla="*/ 2302 w 2622"/>
                <a:gd name="T75" fmla="*/ 3 h 1457"/>
                <a:gd name="T76" fmla="*/ 2298 w 2622"/>
                <a:gd name="T77" fmla="*/ 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22" h="1457">
                  <a:moveTo>
                    <a:pt x="2622" y="1326"/>
                  </a:moveTo>
                  <a:cubicBezTo>
                    <a:pt x="2594" y="1326"/>
                    <a:pt x="2594" y="1326"/>
                    <a:pt x="2594" y="1326"/>
                  </a:cubicBezTo>
                  <a:cubicBezTo>
                    <a:pt x="2594" y="1358"/>
                    <a:pt x="2594" y="1358"/>
                    <a:pt x="2594" y="1358"/>
                  </a:cubicBezTo>
                  <a:cubicBezTo>
                    <a:pt x="2584" y="1359"/>
                    <a:pt x="2574" y="1360"/>
                    <a:pt x="2563" y="1360"/>
                  </a:cubicBezTo>
                  <a:cubicBezTo>
                    <a:pt x="2251" y="1360"/>
                    <a:pt x="2251" y="1360"/>
                    <a:pt x="2251" y="1360"/>
                  </a:cubicBezTo>
                  <a:cubicBezTo>
                    <a:pt x="2241" y="1365"/>
                    <a:pt x="2229" y="1367"/>
                    <a:pt x="2217" y="1367"/>
                  </a:cubicBezTo>
                  <a:cubicBezTo>
                    <a:pt x="348" y="1367"/>
                    <a:pt x="348" y="1367"/>
                    <a:pt x="348" y="1367"/>
                  </a:cubicBezTo>
                  <a:cubicBezTo>
                    <a:pt x="336" y="1367"/>
                    <a:pt x="325" y="1365"/>
                    <a:pt x="315" y="1360"/>
                  </a:cubicBezTo>
                  <a:cubicBezTo>
                    <a:pt x="3" y="1360"/>
                    <a:pt x="3" y="1360"/>
                    <a:pt x="3" y="1360"/>
                  </a:cubicBezTo>
                  <a:cubicBezTo>
                    <a:pt x="2" y="1360"/>
                    <a:pt x="1" y="1360"/>
                    <a:pt x="0" y="1360"/>
                  </a:cubicBezTo>
                  <a:cubicBezTo>
                    <a:pt x="0" y="1375"/>
                    <a:pt x="0" y="1375"/>
                    <a:pt x="0" y="1375"/>
                  </a:cubicBezTo>
                  <a:cubicBezTo>
                    <a:pt x="0" y="1397"/>
                    <a:pt x="0" y="1397"/>
                    <a:pt x="0" y="1397"/>
                  </a:cubicBezTo>
                  <a:cubicBezTo>
                    <a:pt x="0" y="1400"/>
                    <a:pt x="0" y="1400"/>
                    <a:pt x="0" y="1400"/>
                  </a:cubicBezTo>
                  <a:cubicBezTo>
                    <a:pt x="0" y="1401"/>
                    <a:pt x="0" y="1401"/>
                    <a:pt x="0" y="1401"/>
                  </a:cubicBezTo>
                  <a:cubicBezTo>
                    <a:pt x="0" y="1402"/>
                    <a:pt x="0" y="1402"/>
                    <a:pt x="0" y="1402"/>
                  </a:cubicBezTo>
                  <a:cubicBezTo>
                    <a:pt x="0" y="1402"/>
                    <a:pt x="1" y="1402"/>
                    <a:pt x="2" y="1402"/>
                  </a:cubicBezTo>
                  <a:cubicBezTo>
                    <a:pt x="41" y="1452"/>
                    <a:pt x="72" y="1457"/>
                    <a:pt x="89" y="1457"/>
                  </a:cubicBezTo>
                  <a:cubicBezTo>
                    <a:pt x="94" y="1457"/>
                    <a:pt x="98" y="1457"/>
                    <a:pt x="100" y="1457"/>
                  </a:cubicBezTo>
                  <a:cubicBezTo>
                    <a:pt x="1311" y="1456"/>
                    <a:pt x="1311" y="1456"/>
                    <a:pt x="1311" y="1456"/>
                  </a:cubicBezTo>
                  <a:cubicBezTo>
                    <a:pt x="2350" y="1457"/>
                    <a:pt x="2350" y="1457"/>
                    <a:pt x="2350" y="1457"/>
                  </a:cubicBezTo>
                  <a:cubicBezTo>
                    <a:pt x="2542" y="1457"/>
                    <a:pt x="2542" y="1457"/>
                    <a:pt x="2542" y="1457"/>
                  </a:cubicBezTo>
                  <a:cubicBezTo>
                    <a:pt x="2560" y="1454"/>
                    <a:pt x="2587" y="1444"/>
                    <a:pt x="2621" y="1402"/>
                  </a:cubicBezTo>
                  <a:cubicBezTo>
                    <a:pt x="2621" y="1402"/>
                    <a:pt x="2622" y="1402"/>
                    <a:pt x="2622" y="1402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397"/>
                    <a:pt x="2622" y="1397"/>
                    <a:pt x="2622" y="1397"/>
                  </a:cubicBezTo>
                  <a:cubicBezTo>
                    <a:pt x="2622" y="1375"/>
                    <a:pt x="2622" y="1375"/>
                    <a:pt x="2622" y="1375"/>
                  </a:cubicBezTo>
                  <a:cubicBezTo>
                    <a:pt x="2622" y="1326"/>
                    <a:pt x="2622" y="1326"/>
                    <a:pt x="2622" y="1326"/>
                  </a:cubicBezTo>
                  <a:moveTo>
                    <a:pt x="2298" y="0"/>
                  </a:moveTo>
                  <a:cubicBezTo>
                    <a:pt x="2300" y="7"/>
                    <a:pt x="2301" y="14"/>
                    <a:pt x="2301" y="21"/>
                  </a:cubicBezTo>
                  <a:cubicBezTo>
                    <a:pt x="2301" y="1282"/>
                    <a:pt x="2301" y="1282"/>
                    <a:pt x="2301" y="1282"/>
                  </a:cubicBezTo>
                  <a:cubicBezTo>
                    <a:pt x="2329" y="1282"/>
                    <a:pt x="2329" y="1282"/>
                    <a:pt x="2329" y="1282"/>
                  </a:cubicBezTo>
                  <a:cubicBezTo>
                    <a:pt x="2329" y="65"/>
                    <a:pt x="2329" y="65"/>
                    <a:pt x="2329" y="65"/>
                  </a:cubicBezTo>
                  <a:cubicBezTo>
                    <a:pt x="2329" y="44"/>
                    <a:pt x="2321" y="25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6" y="8"/>
                    <a:pt x="2304" y="6"/>
                    <a:pt x="2302" y="4"/>
                  </a:cubicBezTo>
                  <a:cubicBezTo>
                    <a:pt x="2302" y="3"/>
                    <a:pt x="2302" y="3"/>
                    <a:pt x="2302" y="3"/>
                  </a:cubicBezTo>
                  <a:cubicBezTo>
                    <a:pt x="2301" y="2"/>
                    <a:pt x="2300" y="1"/>
                    <a:pt x="2298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1399" y="362"/>
              <a:ext cx="4815" cy="3383"/>
            </a:xfrm>
            <a:custGeom>
              <a:avLst/>
              <a:gdLst>
                <a:gd name="T0" fmla="*/ 2036 w 2036"/>
                <a:gd name="T1" fmla="*/ 1346 h 1430"/>
                <a:gd name="T2" fmla="*/ 1952 w 2036"/>
                <a:gd name="T3" fmla="*/ 1430 h 1430"/>
                <a:gd name="T4" fmla="*/ 83 w 2036"/>
                <a:gd name="T5" fmla="*/ 1430 h 1430"/>
                <a:gd name="T6" fmla="*/ 0 w 2036"/>
                <a:gd name="T7" fmla="*/ 1346 h 1430"/>
                <a:gd name="T8" fmla="*/ 0 w 2036"/>
                <a:gd name="T9" fmla="*/ 84 h 1430"/>
                <a:gd name="T10" fmla="*/ 83 w 2036"/>
                <a:gd name="T11" fmla="*/ 0 h 1430"/>
                <a:gd name="T12" fmla="*/ 1952 w 2036"/>
                <a:gd name="T13" fmla="*/ 0 h 1430"/>
                <a:gd name="T14" fmla="*/ 2036 w 2036"/>
                <a:gd name="T15" fmla="*/ 84 h 1430"/>
                <a:gd name="T16" fmla="*/ 2036 w 2036"/>
                <a:gd name="T17" fmla="*/ 134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1430">
                  <a:moveTo>
                    <a:pt x="2036" y="1346"/>
                  </a:moveTo>
                  <a:cubicBezTo>
                    <a:pt x="2036" y="1393"/>
                    <a:pt x="1999" y="1430"/>
                    <a:pt x="1952" y="1430"/>
                  </a:cubicBezTo>
                  <a:cubicBezTo>
                    <a:pt x="83" y="1430"/>
                    <a:pt x="83" y="1430"/>
                    <a:pt x="83" y="1430"/>
                  </a:cubicBezTo>
                  <a:cubicBezTo>
                    <a:pt x="37" y="1430"/>
                    <a:pt x="0" y="1393"/>
                    <a:pt x="0" y="134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952" y="0"/>
                    <a:pt x="1952" y="0"/>
                    <a:pt x="1952" y="0"/>
                  </a:cubicBezTo>
                  <a:cubicBezTo>
                    <a:pt x="1999" y="0"/>
                    <a:pt x="2036" y="38"/>
                    <a:pt x="2036" y="84"/>
                  </a:cubicBezTo>
                  <a:cubicBezTo>
                    <a:pt x="2036" y="1346"/>
                    <a:pt x="2036" y="1346"/>
                    <a:pt x="2036" y="1346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706" y="3660"/>
              <a:ext cx="6201" cy="216"/>
            </a:xfrm>
            <a:custGeom>
              <a:avLst/>
              <a:gdLst>
                <a:gd name="T0" fmla="*/ 0 w 2622"/>
                <a:gd name="T1" fmla="*/ 0 h 91"/>
                <a:gd name="T2" fmla="*/ 0 w 2622"/>
                <a:gd name="T3" fmla="*/ 22 h 91"/>
                <a:gd name="T4" fmla="*/ 0 w 2622"/>
                <a:gd name="T5" fmla="*/ 25 h 91"/>
                <a:gd name="T6" fmla="*/ 0 w 2622"/>
                <a:gd name="T7" fmla="*/ 26 h 91"/>
                <a:gd name="T8" fmla="*/ 1 w 2622"/>
                <a:gd name="T9" fmla="*/ 26 h 91"/>
                <a:gd name="T10" fmla="*/ 100 w 2622"/>
                <a:gd name="T11" fmla="*/ 82 h 91"/>
                <a:gd name="T12" fmla="*/ 1311 w 2622"/>
                <a:gd name="T13" fmla="*/ 81 h 91"/>
                <a:gd name="T14" fmla="*/ 2350 w 2622"/>
                <a:gd name="T15" fmla="*/ 82 h 91"/>
                <a:gd name="T16" fmla="*/ 2542 w 2622"/>
                <a:gd name="T17" fmla="*/ 82 h 91"/>
                <a:gd name="T18" fmla="*/ 2622 w 2622"/>
                <a:gd name="T19" fmla="*/ 26 h 91"/>
                <a:gd name="T20" fmla="*/ 2622 w 2622"/>
                <a:gd name="T21" fmla="*/ 26 h 91"/>
                <a:gd name="T22" fmla="*/ 2622 w 2622"/>
                <a:gd name="T23" fmla="*/ 26 h 91"/>
                <a:gd name="T24" fmla="*/ 2622 w 2622"/>
                <a:gd name="T25" fmla="*/ 22 h 91"/>
                <a:gd name="T26" fmla="*/ 2622 w 2622"/>
                <a:gd name="T27" fmla="*/ 0 h 91"/>
                <a:gd name="T28" fmla="*/ 0 w 2622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2" h="91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53" y="91"/>
                    <a:pt x="90" y="82"/>
                    <a:pt x="100" y="82"/>
                  </a:cubicBezTo>
                  <a:cubicBezTo>
                    <a:pt x="1311" y="81"/>
                    <a:pt x="1311" y="81"/>
                    <a:pt x="1311" y="81"/>
                  </a:cubicBezTo>
                  <a:cubicBezTo>
                    <a:pt x="2350" y="82"/>
                    <a:pt x="2350" y="82"/>
                    <a:pt x="2350" y="82"/>
                  </a:cubicBezTo>
                  <a:cubicBezTo>
                    <a:pt x="2542" y="82"/>
                    <a:pt x="2542" y="82"/>
                    <a:pt x="2542" y="82"/>
                  </a:cubicBezTo>
                  <a:cubicBezTo>
                    <a:pt x="2560" y="79"/>
                    <a:pt x="2588" y="69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2"/>
                    <a:pt x="2622" y="22"/>
                    <a:pt x="2622" y="22"/>
                  </a:cubicBezTo>
                  <a:cubicBezTo>
                    <a:pt x="2622" y="0"/>
                    <a:pt x="2622" y="0"/>
                    <a:pt x="26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706" y="3544"/>
              <a:ext cx="6201" cy="185"/>
            </a:xfrm>
            <a:custGeom>
              <a:avLst/>
              <a:gdLst>
                <a:gd name="T0" fmla="*/ 0 w 2622"/>
                <a:gd name="T1" fmla="*/ 0 h 78"/>
                <a:gd name="T2" fmla="*/ 0 w 2622"/>
                <a:gd name="T3" fmla="*/ 76 h 78"/>
                <a:gd name="T4" fmla="*/ 31 w 2622"/>
                <a:gd name="T5" fmla="*/ 78 h 78"/>
                <a:gd name="T6" fmla="*/ 2591 w 2622"/>
                <a:gd name="T7" fmla="*/ 78 h 78"/>
                <a:gd name="T8" fmla="*/ 2622 w 2622"/>
                <a:gd name="T9" fmla="*/ 76 h 78"/>
                <a:gd name="T10" fmla="*/ 2622 w 2622"/>
                <a:gd name="T11" fmla="*/ 0 h 78"/>
                <a:gd name="T12" fmla="*/ 0 w 2622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2" h="78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10" y="77"/>
                    <a:pt x="20" y="78"/>
                    <a:pt x="31" y="78"/>
                  </a:cubicBezTo>
                  <a:cubicBezTo>
                    <a:pt x="2591" y="78"/>
                    <a:pt x="2591" y="78"/>
                    <a:pt x="2591" y="78"/>
                  </a:cubicBezTo>
                  <a:cubicBezTo>
                    <a:pt x="2602" y="78"/>
                    <a:pt x="2612" y="77"/>
                    <a:pt x="2622" y="76"/>
                  </a:cubicBezTo>
                  <a:cubicBezTo>
                    <a:pt x="2622" y="0"/>
                    <a:pt x="2622" y="0"/>
                    <a:pt x="262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23" name="Oval 11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24" name="Freeform 12"/>
            <p:cNvSpPr>
              <a:spLocks/>
            </p:cNvSpPr>
            <p:nvPr userDrawn="1"/>
          </p:nvSpPr>
          <p:spPr bwMode="auto">
            <a:xfrm>
              <a:off x="3391" y="3592"/>
              <a:ext cx="832" cy="75"/>
            </a:xfrm>
            <a:custGeom>
              <a:avLst/>
              <a:gdLst>
                <a:gd name="T0" fmla="*/ 1 w 352"/>
                <a:gd name="T1" fmla="*/ 0 h 32"/>
                <a:gd name="T2" fmla="*/ 0 w 352"/>
                <a:gd name="T3" fmla="*/ 6 h 32"/>
                <a:gd name="T4" fmla="*/ 26 w 352"/>
                <a:gd name="T5" fmla="*/ 32 h 32"/>
                <a:gd name="T6" fmla="*/ 326 w 352"/>
                <a:gd name="T7" fmla="*/ 32 h 32"/>
                <a:gd name="T8" fmla="*/ 352 w 352"/>
                <a:gd name="T9" fmla="*/ 6 h 32"/>
                <a:gd name="T10" fmla="*/ 351 w 352"/>
                <a:gd name="T11" fmla="*/ 0 h 32"/>
                <a:gd name="T12" fmla="*/ 1 w 352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2">
                  <a:moveTo>
                    <a:pt x="1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0" y="20"/>
                    <a:pt x="12" y="32"/>
                    <a:pt x="26" y="32"/>
                  </a:cubicBezTo>
                  <a:cubicBezTo>
                    <a:pt x="326" y="32"/>
                    <a:pt x="326" y="32"/>
                    <a:pt x="326" y="32"/>
                  </a:cubicBezTo>
                  <a:cubicBezTo>
                    <a:pt x="340" y="32"/>
                    <a:pt x="352" y="20"/>
                    <a:pt x="352" y="6"/>
                  </a:cubicBezTo>
                  <a:cubicBezTo>
                    <a:pt x="352" y="4"/>
                    <a:pt x="352" y="2"/>
                    <a:pt x="35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25" name="Freeform 13"/>
            <p:cNvSpPr>
              <a:spLocks/>
            </p:cNvSpPr>
            <p:nvPr userDrawn="1"/>
          </p:nvSpPr>
          <p:spPr bwMode="auto">
            <a:xfrm>
              <a:off x="3284" y="3544"/>
              <a:ext cx="1046" cy="95"/>
            </a:xfrm>
            <a:custGeom>
              <a:avLst/>
              <a:gdLst>
                <a:gd name="T0" fmla="*/ 1 w 442"/>
                <a:gd name="T1" fmla="*/ 0 h 40"/>
                <a:gd name="T2" fmla="*/ 0 w 442"/>
                <a:gd name="T3" fmla="*/ 7 h 40"/>
                <a:gd name="T4" fmla="*/ 33 w 442"/>
                <a:gd name="T5" fmla="*/ 40 h 40"/>
                <a:gd name="T6" fmla="*/ 409 w 442"/>
                <a:gd name="T7" fmla="*/ 40 h 40"/>
                <a:gd name="T8" fmla="*/ 442 w 442"/>
                <a:gd name="T9" fmla="*/ 7 h 40"/>
                <a:gd name="T10" fmla="*/ 441 w 442"/>
                <a:gd name="T11" fmla="*/ 0 h 40"/>
                <a:gd name="T12" fmla="*/ 1 w 442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40">
                  <a:moveTo>
                    <a:pt x="1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0" y="25"/>
                    <a:pt x="15" y="40"/>
                    <a:pt x="33" y="40"/>
                  </a:cubicBezTo>
                  <a:cubicBezTo>
                    <a:pt x="409" y="40"/>
                    <a:pt x="409" y="40"/>
                    <a:pt x="409" y="40"/>
                  </a:cubicBezTo>
                  <a:cubicBezTo>
                    <a:pt x="427" y="40"/>
                    <a:pt x="442" y="25"/>
                    <a:pt x="442" y="7"/>
                  </a:cubicBezTo>
                  <a:cubicBezTo>
                    <a:pt x="442" y="5"/>
                    <a:pt x="441" y="2"/>
                    <a:pt x="44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26" name="Freeform 14"/>
            <p:cNvSpPr>
              <a:spLocks noEditPoints="1"/>
            </p:cNvSpPr>
            <p:nvPr userDrawn="1"/>
          </p:nvSpPr>
          <p:spPr bwMode="auto">
            <a:xfrm>
              <a:off x="6018" y="3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27" name="Freeform 15"/>
            <p:cNvSpPr>
              <a:spLocks noEditPoints="1"/>
            </p:cNvSpPr>
            <p:nvPr userDrawn="1"/>
          </p:nvSpPr>
          <p:spPr bwMode="auto">
            <a:xfrm>
              <a:off x="1399" y="362"/>
              <a:ext cx="4766" cy="3182"/>
            </a:xfrm>
            <a:custGeom>
              <a:avLst/>
              <a:gdLst>
                <a:gd name="T0" fmla="*/ 1018 w 2015"/>
                <a:gd name="T1" fmla="*/ 69 h 1345"/>
                <a:gd name="T2" fmla="*/ 1006 w 2015"/>
                <a:gd name="T3" fmla="*/ 57 h 1345"/>
                <a:gd name="T4" fmla="*/ 1018 w 2015"/>
                <a:gd name="T5" fmla="*/ 45 h 1345"/>
                <a:gd name="T6" fmla="*/ 1030 w 2015"/>
                <a:gd name="T7" fmla="*/ 57 h 1345"/>
                <a:gd name="T8" fmla="*/ 1018 w 2015"/>
                <a:gd name="T9" fmla="*/ 69 h 1345"/>
                <a:gd name="T10" fmla="*/ 1952 w 2015"/>
                <a:gd name="T11" fmla="*/ 0 h 1345"/>
                <a:gd name="T12" fmla="*/ 83 w 2015"/>
                <a:gd name="T13" fmla="*/ 0 h 1345"/>
                <a:gd name="T14" fmla="*/ 0 w 2015"/>
                <a:gd name="T15" fmla="*/ 84 h 1345"/>
                <a:gd name="T16" fmla="*/ 0 w 2015"/>
                <a:gd name="T17" fmla="*/ 1345 h 1345"/>
                <a:gd name="T18" fmla="*/ 2 w 2015"/>
                <a:gd name="T19" fmla="*/ 1345 h 1345"/>
                <a:gd name="T20" fmla="*/ 120 w 2015"/>
                <a:gd name="T21" fmla="*/ 1268 h 1345"/>
                <a:gd name="T22" fmla="*/ 93 w 2015"/>
                <a:gd name="T23" fmla="*/ 1268 h 1345"/>
                <a:gd name="T24" fmla="*/ 93 w 2015"/>
                <a:gd name="T25" fmla="*/ 98 h 1345"/>
                <a:gd name="T26" fmla="*/ 1909 w 2015"/>
                <a:gd name="T27" fmla="*/ 98 h 1345"/>
                <a:gd name="T28" fmla="*/ 2015 w 2015"/>
                <a:gd name="T29" fmla="*/ 29 h 1345"/>
                <a:gd name="T30" fmla="*/ 1953 w 2015"/>
                <a:gd name="T31" fmla="*/ 0 h 1345"/>
                <a:gd name="T32" fmla="*/ 1953 w 2015"/>
                <a:gd name="T33" fmla="*/ 0 h 1345"/>
                <a:gd name="T34" fmla="*/ 1953 w 2015"/>
                <a:gd name="T35" fmla="*/ 0 h 1345"/>
                <a:gd name="T36" fmla="*/ 1953 w 2015"/>
                <a:gd name="T37" fmla="*/ 0 h 1345"/>
                <a:gd name="T38" fmla="*/ 1953 w 2015"/>
                <a:gd name="T39" fmla="*/ 0 h 1345"/>
                <a:gd name="T40" fmla="*/ 1953 w 2015"/>
                <a:gd name="T41" fmla="*/ 0 h 1345"/>
                <a:gd name="T42" fmla="*/ 1953 w 2015"/>
                <a:gd name="T43" fmla="*/ 0 h 1345"/>
                <a:gd name="T44" fmla="*/ 1953 w 2015"/>
                <a:gd name="T45" fmla="*/ 0 h 1345"/>
                <a:gd name="T46" fmla="*/ 1953 w 2015"/>
                <a:gd name="T47" fmla="*/ 0 h 1345"/>
                <a:gd name="T48" fmla="*/ 1953 w 2015"/>
                <a:gd name="T49" fmla="*/ 0 h 1345"/>
                <a:gd name="T50" fmla="*/ 1952 w 2015"/>
                <a:gd name="T51" fmla="*/ 0 h 1345"/>
                <a:gd name="T52" fmla="*/ 1952 w 2015"/>
                <a:gd name="T53" fmla="*/ 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15" h="1345">
                  <a:moveTo>
                    <a:pt x="1018" y="69"/>
                  </a:moveTo>
                  <a:cubicBezTo>
                    <a:pt x="1011" y="69"/>
                    <a:pt x="1006" y="64"/>
                    <a:pt x="1006" y="57"/>
                  </a:cubicBezTo>
                  <a:cubicBezTo>
                    <a:pt x="1006" y="50"/>
                    <a:pt x="1011" y="45"/>
                    <a:pt x="1018" y="45"/>
                  </a:cubicBezTo>
                  <a:cubicBezTo>
                    <a:pt x="1025" y="45"/>
                    <a:pt x="1030" y="50"/>
                    <a:pt x="1030" y="57"/>
                  </a:cubicBezTo>
                  <a:cubicBezTo>
                    <a:pt x="1030" y="64"/>
                    <a:pt x="1025" y="69"/>
                    <a:pt x="1018" y="69"/>
                  </a:cubicBezTo>
                  <a:moveTo>
                    <a:pt x="1952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1345"/>
                    <a:pt x="0" y="1345"/>
                    <a:pt x="0" y="1345"/>
                  </a:cubicBezTo>
                  <a:cubicBezTo>
                    <a:pt x="2" y="1345"/>
                    <a:pt x="2" y="1345"/>
                    <a:pt x="2" y="1345"/>
                  </a:cubicBezTo>
                  <a:cubicBezTo>
                    <a:pt x="120" y="1268"/>
                    <a:pt x="120" y="1268"/>
                    <a:pt x="120" y="1268"/>
                  </a:cubicBezTo>
                  <a:cubicBezTo>
                    <a:pt x="93" y="1268"/>
                    <a:pt x="93" y="1268"/>
                    <a:pt x="93" y="1268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1909" y="98"/>
                    <a:pt x="1909" y="98"/>
                    <a:pt x="1909" y="98"/>
                  </a:cubicBezTo>
                  <a:cubicBezTo>
                    <a:pt x="2015" y="29"/>
                    <a:pt x="2015" y="29"/>
                    <a:pt x="2015" y="29"/>
                  </a:cubicBezTo>
                  <a:cubicBezTo>
                    <a:pt x="2000" y="12"/>
                    <a:pt x="1978" y="1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2" y="0"/>
                    <a:pt x="1952" y="0"/>
                  </a:cubicBezTo>
                  <a:cubicBezTo>
                    <a:pt x="1952" y="0"/>
                    <a:pt x="1952" y="0"/>
                    <a:pt x="1952" y="0"/>
                  </a:cubicBezTo>
                </a:path>
              </a:pathLst>
            </a:custGeom>
            <a:solidFill>
              <a:srgbClr val="57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28" name="Freeform 16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C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30" name="Freeform 18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32" name="Oval 20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</p:grpSp>
      <p:sp>
        <p:nvSpPr>
          <p:cNvPr id="11" name="Tijdelijke aanduiding voor media 10"/>
          <p:cNvSpPr>
            <a:spLocks noGrp="1"/>
          </p:cNvSpPr>
          <p:nvPr>
            <p:ph type="media" sz="quarter" idx="16" hasCustomPrompt="1"/>
          </p:nvPr>
        </p:nvSpPr>
        <p:spPr>
          <a:xfrm>
            <a:off x="2423048" y="1297812"/>
            <a:ext cx="4233609" cy="2704584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VIDEO IN TE VOEGEN</a:t>
            </a:r>
          </a:p>
        </p:txBody>
      </p:sp>
      <p:sp>
        <p:nvSpPr>
          <p:cNvPr id="43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8884"/>
            <a:ext cx="8565928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hoofdstuk</a:t>
            </a:r>
          </a:p>
        </p:txBody>
      </p:sp>
      <p:sp>
        <p:nvSpPr>
          <p:cNvPr id="45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9630"/>
            <a:ext cx="856654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34" name="Straight Connector 3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Straight Connector 3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44207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(50% -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0"/>
            <a:ext cx="4572000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6900"/>
            <a:ext cx="3975209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7646"/>
            <a:ext cx="397549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349142" y="1073428"/>
            <a:ext cx="3975209" cy="3568010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04" name="Rectangle 7"/>
          <p:cNvSpPr txBox="1">
            <a:spLocks noChangeArrowheads="1"/>
          </p:cNvSpPr>
          <p:nvPr userDrawn="1"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1826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(75% -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6077250" y="0"/>
            <a:ext cx="3066750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4" y="347172"/>
            <a:ext cx="5480637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349142" y="1073428"/>
            <a:ext cx="5480243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101" name="Rectangle 7"/>
          <p:cNvSpPr txBox="1">
            <a:spLocks noChangeArrowheads="1"/>
          </p:cNvSpPr>
          <p:nvPr userDrawn="1"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8884"/>
            <a:ext cx="8565928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16708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- Tekst (75% -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"/>
            <a:ext cx="6077250" cy="51434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25648" y="200912"/>
            <a:ext cx="2488409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hoofdstuk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6425361" y="359200"/>
            <a:ext cx="2488588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>
                <a:solidFill>
                  <a:schemeClr val="bg2"/>
                </a:solidFill>
              </a:rPr>
              <a:t>Typ hier uw titel</a:t>
            </a:r>
            <a:endParaRPr lang="nl-NL"/>
          </a:p>
        </p:txBody>
      </p:sp>
      <p:sp>
        <p:nvSpPr>
          <p:cNvPr id="23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6425648" y="1073428"/>
            <a:ext cx="2488301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6426994" y="608289"/>
            <a:ext cx="201069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928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8437688" y="397887"/>
            <a:ext cx="333957" cy="21040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928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40963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- Tekst (50% -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572000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4922802" y="188884"/>
            <a:ext cx="3975209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4922514" y="349630"/>
            <a:ext cx="397549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4922802" y="1073428"/>
            <a:ext cx="3975209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922044" y="397886"/>
            <a:ext cx="3849602" cy="210403"/>
            <a:chOff x="5295798" y="532263"/>
            <a:chExt cx="4062948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5295798" y="812800"/>
              <a:ext cx="371048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04284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- Tekst (25% -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066750" cy="51435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414380" y="188884"/>
            <a:ext cx="5480243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24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14092" y="349630"/>
            <a:ext cx="5480637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29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3414380" y="1073428"/>
            <a:ext cx="5480243" cy="358037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3418113" y="397886"/>
            <a:ext cx="5353531" cy="210403"/>
            <a:chOff x="3708520" y="532263"/>
            <a:chExt cx="5650226" cy="280537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3708520" y="812800"/>
              <a:ext cx="5297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0627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4"/>
          <p:cNvGrpSpPr>
            <a:grpSpLocks noChangeAspect="1"/>
          </p:cNvGrpSpPr>
          <p:nvPr userDrawn="1"/>
        </p:nvGrpSpPr>
        <p:grpSpPr bwMode="auto">
          <a:xfrm>
            <a:off x="1543050" y="1086954"/>
            <a:ext cx="6057900" cy="3469382"/>
            <a:chOff x="704" y="364"/>
            <a:chExt cx="6272" cy="3592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4" y="364"/>
              <a:ext cx="6272" cy="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17" name="Freeform 5"/>
            <p:cNvSpPr>
              <a:spLocks noEditPoints="1"/>
            </p:cNvSpPr>
            <p:nvPr userDrawn="1"/>
          </p:nvSpPr>
          <p:spPr bwMode="auto">
            <a:xfrm>
              <a:off x="773" y="511"/>
              <a:ext cx="6201" cy="3447"/>
            </a:xfrm>
            <a:custGeom>
              <a:avLst/>
              <a:gdLst>
                <a:gd name="T0" fmla="*/ 2622 w 2622"/>
                <a:gd name="T1" fmla="*/ 1326 h 1457"/>
                <a:gd name="T2" fmla="*/ 2594 w 2622"/>
                <a:gd name="T3" fmla="*/ 1326 h 1457"/>
                <a:gd name="T4" fmla="*/ 2594 w 2622"/>
                <a:gd name="T5" fmla="*/ 1358 h 1457"/>
                <a:gd name="T6" fmla="*/ 2563 w 2622"/>
                <a:gd name="T7" fmla="*/ 1360 h 1457"/>
                <a:gd name="T8" fmla="*/ 2251 w 2622"/>
                <a:gd name="T9" fmla="*/ 1360 h 1457"/>
                <a:gd name="T10" fmla="*/ 2217 w 2622"/>
                <a:gd name="T11" fmla="*/ 1367 h 1457"/>
                <a:gd name="T12" fmla="*/ 348 w 2622"/>
                <a:gd name="T13" fmla="*/ 1367 h 1457"/>
                <a:gd name="T14" fmla="*/ 315 w 2622"/>
                <a:gd name="T15" fmla="*/ 1360 h 1457"/>
                <a:gd name="T16" fmla="*/ 3 w 2622"/>
                <a:gd name="T17" fmla="*/ 1360 h 1457"/>
                <a:gd name="T18" fmla="*/ 0 w 2622"/>
                <a:gd name="T19" fmla="*/ 1360 h 1457"/>
                <a:gd name="T20" fmla="*/ 0 w 2622"/>
                <a:gd name="T21" fmla="*/ 1375 h 1457"/>
                <a:gd name="T22" fmla="*/ 0 w 2622"/>
                <a:gd name="T23" fmla="*/ 1397 h 1457"/>
                <a:gd name="T24" fmla="*/ 0 w 2622"/>
                <a:gd name="T25" fmla="*/ 1400 h 1457"/>
                <a:gd name="T26" fmla="*/ 0 w 2622"/>
                <a:gd name="T27" fmla="*/ 1401 h 1457"/>
                <a:gd name="T28" fmla="*/ 0 w 2622"/>
                <a:gd name="T29" fmla="*/ 1402 h 1457"/>
                <a:gd name="T30" fmla="*/ 2 w 2622"/>
                <a:gd name="T31" fmla="*/ 1402 h 1457"/>
                <a:gd name="T32" fmla="*/ 89 w 2622"/>
                <a:gd name="T33" fmla="*/ 1457 h 1457"/>
                <a:gd name="T34" fmla="*/ 100 w 2622"/>
                <a:gd name="T35" fmla="*/ 1457 h 1457"/>
                <a:gd name="T36" fmla="*/ 1311 w 2622"/>
                <a:gd name="T37" fmla="*/ 1456 h 1457"/>
                <a:gd name="T38" fmla="*/ 2350 w 2622"/>
                <a:gd name="T39" fmla="*/ 1457 h 1457"/>
                <a:gd name="T40" fmla="*/ 2542 w 2622"/>
                <a:gd name="T41" fmla="*/ 1457 h 1457"/>
                <a:gd name="T42" fmla="*/ 2621 w 2622"/>
                <a:gd name="T43" fmla="*/ 1402 h 1457"/>
                <a:gd name="T44" fmla="*/ 2622 w 2622"/>
                <a:gd name="T45" fmla="*/ 1402 h 1457"/>
                <a:gd name="T46" fmla="*/ 2622 w 2622"/>
                <a:gd name="T47" fmla="*/ 1401 h 1457"/>
                <a:gd name="T48" fmla="*/ 2622 w 2622"/>
                <a:gd name="T49" fmla="*/ 1401 h 1457"/>
                <a:gd name="T50" fmla="*/ 2622 w 2622"/>
                <a:gd name="T51" fmla="*/ 1397 h 1457"/>
                <a:gd name="T52" fmla="*/ 2622 w 2622"/>
                <a:gd name="T53" fmla="*/ 1375 h 1457"/>
                <a:gd name="T54" fmla="*/ 2622 w 2622"/>
                <a:gd name="T55" fmla="*/ 1326 h 1457"/>
                <a:gd name="T56" fmla="*/ 2298 w 2622"/>
                <a:gd name="T57" fmla="*/ 0 h 1457"/>
                <a:gd name="T58" fmla="*/ 2301 w 2622"/>
                <a:gd name="T59" fmla="*/ 21 h 1457"/>
                <a:gd name="T60" fmla="*/ 2301 w 2622"/>
                <a:gd name="T61" fmla="*/ 1282 h 1457"/>
                <a:gd name="T62" fmla="*/ 2329 w 2622"/>
                <a:gd name="T63" fmla="*/ 1282 h 1457"/>
                <a:gd name="T64" fmla="*/ 2329 w 2622"/>
                <a:gd name="T65" fmla="*/ 65 h 1457"/>
                <a:gd name="T66" fmla="*/ 2308 w 2622"/>
                <a:gd name="T67" fmla="*/ 10 h 1457"/>
                <a:gd name="T68" fmla="*/ 2308 w 2622"/>
                <a:gd name="T69" fmla="*/ 10 h 1457"/>
                <a:gd name="T70" fmla="*/ 2308 w 2622"/>
                <a:gd name="T71" fmla="*/ 10 h 1457"/>
                <a:gd name="T72" fmla="*/ 2302 w 2622"/>
                <a:gd name="T73" fmla="*/ 4 h 1457"/>
                <a:gd name="T74" fmla="*/ 2302 w 2622"/>
                <a:gd name="T75" fmla="*/ 3 h 1457"/>
                <a:gd name="T76" fmla="*/ 2298 w 2622"/>
                <a:gd name="T77" fmla="*/ 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22" h="1457">
                  <a:moveTo>
                    <a:pt x="2622" y="1326"/>
                  </a:moveTo>
                  <a:cubicBezTo>
                    <a:pt x="2594" y="1326"/>
                    <a:pt x="2594" y="1326"/>
                    <a:pt x="2594" y="1326"/>
                  </a:cubicBezTo>
                  <a:cubicBezTo>
                    <a:pt x="2594" y="1358"/>
                    <a:pt x="2594" y="1358"/>
                    <a:pt x="2594" y="1358"/>
                  </a:cubicBezTo>
                  <a:cubicBezTo>
                    <a:pt x="2584" y="1359"/>
                    <a:pt x="2574" y="1360"/>
                    <a:pt x="2563" y="1360"/>
                  </a:cubicBezTo>
                  <a:cubicBezTo>
                    <a:pt x="2251" y="1360"/>
                    <a:pt x="2251" y="1360"/>
                    <a:pt x="2251" y="1360"/>
                  </a:cubicBezTo>
                  <a:cubicBezTo>
                    <a:pt x="2241" y="1365"/>
                    <a:pt x="2229" y="1367"/>
                    <a:pt x="2217" y="1367"/>
                  </a:cubicBezTo>
                  <a:cubicBezTo>
                    <a:pt x="348" y="1367"/>
                    <a:pt x="348" y="1367"/>
                    <a:pt x="348" y="1367"/>
                  </a:cubicBezTo>
                  <a:cubicBezTo>
                    <a:pt x="336" y="1367"/>
                    <a:pt x="325" y="1365"/>
                    <a:pt x="315" y="1360"/>
                  </a:cubicBezTo>
                  <a:cubicBezTo>
                    <a:pt x="3" y="1360"/>
                    <a:pt x="3" y="1360"/>
                    <a:pt x="3" y="1360"/>
                  </a:cubicBezTo>
                  <a:cubicBezTo>
                    <a:pt x="2" y="1360"/>
                    <a:pt x="1" y="1360"/>
                    <a:pt x="0" y="1360"/>
                  </a:cubicBezTo>
                  <a:cubicBezTo>
                    <a:pt x="0" y="1375"/>
                    <a:pt x="0" y="1375"/>
                    <a:pt x="0" y="1375"/>
                  </a:cubicBezTo>
                  <a:cubicBezTo>
                    <a:pt x="0" y="1397"/>
                    <a:pt x="0" y="1397"/>
                    <a:pt x="0" y="1397"/>
                  </a:cubicBezTo>
                  <a:cubicBezTo>
                    <a:pt x="0" y="1400"/>
                    <a:pt x="0" y="1400"/>
                    <a:pt x="0" y="1400"/>
                  </a:cubicBezTo>
                  <a:cubicBezTo>
                    <a:pt x="0" y="1401"/>
                    <a:pt x="0" y="1401"/>
                    <a:pt x="0" y="1401"/>
                  </a:cubicBezTo>
                  <a:cubicBezTo>
                    <a:pt x="0" y="1402"/>
                    <a:pt x="0" y="1402"/>
                    <a:pt x="0" y="1402"/>
                  </a:cubicBezTo>
                  <a:cubicBezTo>
                    <a:pt x="0" y="1402"/>
                    <a:pt x="1" y="1402"/>
                    <a:pt x="2" y="1402"/>
                  </a:cubicBezTo>
                  <a:cubicBezTo>
                    <a:pt x="41" y="1452"/>
                    <a:pt x="72" y="1457"/>
                    <a:pt x="89" y="1457"/>
                  </a:cubicBezTo>
                  <a:cubicBezTo>
                    <a:pt x="94" y="1457"/>
                    <a:pt x="98" y="1457"/>
                    <a:pt x="100" y="1457"/>
                  </a:cubicBezTo>
                  <a:cubicBezTo>
                    <a:pt x="1311" y="1456"/>
                    <a:pt x="1311" y="1456"/>
                    <a:pt x="1311" y="1456"/>
                  </a:cubicBezTo>
                  <a:cubicBezTo>
                    <a:pt x="2350" y="1457"/>
                    <a:pt x="2350" y="1457"/>
                    <a:pt x="2350" y="1457"/>
                  </a:cubicBezTo>
                  <a:cubicBezTo>
                    <a:pt x="2542" y="1457"/>
                    <a:pt x="2542" y="1457"/>
                    <a:pt x="2542" y="1457"/>
                  </a:cubicBezTo>
                  <a:cubicBezTo>
                    <a:pt x="2560" y="1454"/>
                    <a:pt x="2587" y="1444"/>
                    <a:pt x="2621" y="1402"/>
                  </a:cubicBezTo>
                  <a:cubicBezTo>
                    <a:pt x="2621" y="1402"/>
                    <a:pt x="2622" y="1402"/>
                    <a:pt x="2622" y="1402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401"/>
                    <a:pt x="2622" y="1401"/>
                    <a:pt x="2622" y="1401"/>
                  </a:cubicBezTo>
                  <a:cubicBezTo>
                    <a:pt x="2622" y="1397"/>
                    <a:pt x="2622" y="1397"/>
                    <a:pt x="2622" y="1397"/>
                  </a:cubicBezTo>
                  <a:cubicBezTo>
                    <a:pt x="2622" y="1375"/>
                    <a:pt x="2622" y="1375"/>
                    <a:pt x="2622" y="1375"/>
                  </a:cubicBezTo>
                  <a:cubicBezTo>
                    <a:pt x="2622" y="1326"/>
                    <a:pt x="2622" y="1326"/>
                    <a:pt x="2622" y="1326"/>
                  </a:cubicBezTo>
                  <a:moveTo>
                    <a:pt x="2298" y="0"/>
                  </a:moveTo>
                  <a:cubicBezTo>
                    <a:pt x="2300" y="7"/>
                    <a:pt x="2301" y="14"/>
                    <a:pt x="2301" y="21"/>
                  </a:cubicBezTo>
                  <a:cubicBezTo>
                    <a:pt x="2301" y="1282"/>
                    <a:pt x="2301" y="1282"/>
                    <a:pt x="2301" y="1282"/>
                  </a:cubicBezTo>
                  <a:cubicBezTo>
                    <a:pt x="2329" y="1282"/>
                    <a:pt x="2329" y="1282"/>
                    <a:pt x="2329" y="1282"/>
                  </a:cubicBezTo>
                  <a:cubicBezTo>
                    <a:pt x="2329" y="65"/>
                    <a:pt x="2329" y="65"/>
                    <a:pt x="2329" y="65"/>
                  </a:cubicBezTo>
                  <a:cubicBezTo>
                    <a:pt x="2329" y="44"/>
                    <a:pt x="2321" y="25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8" y="10"/>
                    <a:pt x="2308" y="10"/>
                    <a:pt x="2308" y="10"/>
                  </a:cubicBezTo>
                  <a:cubicBezTo>
                    <a:pt x="2306" y="8"/>
                    <a:pt x="2304" y="6"/>
                    <a:pt x="2302" y="4"/>
                  </a:cubicBezTo>
                  <a:cubicBezTo>
                    <a:pt x="2302" y="3"/>
                    <a:pt x="2302" y="3"/>
                    <a:pt x="2302" y="3"/>
                  </a:cubicBezTo>
                  <a:cubicBezTo>
                    <a:pt x="2301" y="2"/>
                    <a:pt x="2300" y="1"/>
                    <a:pt x="2298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1399" y="362"/>
              <a:ext cx="4815" cy="3383"/>
            </a:xfrm>
            <a:custGeom>
              <a:avLst/>
              <a:gdLst>
                <a:gd name="T0" fmla="*/ 2036 w 2036"/>
                <a:gd name="T1" fmla="*/ 1346 h 1430"/>
                <a:gd name="T2" fmla="*/ 1952 w 2036"/>
                <a:gd name="T3" fmla="*/ 1430 h 1430"/>
                <a:gd name="T4" fmla="*/ 83 w 2036"/>
                <a:gd name="T5" fmla="*/ 1430 h 1430"/>
                <a:gd name="T6" fmla="*/ 0 w 2036"/>
                <a:gd name="T7" fmla="*/ 1346 h 1430"/>
                <a:gd name="T8" fmla="*/ 0 w 2036"/>
                <a:gd name="T9" fmla="*/ 84 h 1430"/>
                <a:gd name="T10" fmla="*/ 83 w 2036"/>
                <a:gd name="T11" fmla="*/ 0 h 1430"/>
                <a:gd name="T12" fmla="*/ 1952 w 2036"/>
                <a:gd name="T13" fmla="*/ 0 h 1430"/>
                <a:gd name="T14" fmla="*/ 2036 w 2036"/>
                <a:gd name="T15" fmla="*/ 84 h 1430"/>
                <a:gd name="T16" fmla="*/ 2036 w 2036"/>
                <a:gd name="T17" fmla="*/ 134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1430">
                  <a:moveTo>
                    <a:pt x="2036" y="1346"/>
                  </a:moveTo>
                  <a:cubicBezTo>
                    <a:pt x="2036" y="1393"/>
                    <a:pt x="1999" y="1430"/>
                    <a:pt x="1952" y="1430"/>
                  </a:cubicBezTo>
                  <a:cubicBezTo>
                    <a:pt x="83" y="1430"/>
                    <a:pt x="83" y="1430"/>
                    <a:pt x="83" y="1430"/>
                  </a:cubicBezTo>
                  <a:cubicBezTo>
                    <a:pt x="37" y="1430"/>
                    <a:pt x="0" y="1393"/>
                    <a:pt x="0" y="134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952" y="0"/>
                    <a:pt x="1952" y="0"/>
                    <a:pt x="1952" y="0"/>
                  </a:cubicBezTo>
                  <a:cubicBezTo>
                    <a:pt x="1999" y="0"/>
                    <a:pt x="2036" y="38"/>
                    <a:pt x="2036" y="84"/>
                  </a:cubicBezTo>
                  <a:cubicBezTo>
                    <a:pt x="2036" y="1346"/>
                    <a:pt x="2036" y="1346"/>
                    <a:pt x="2036" y="1346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706" y="3660"/>
              <a:ext cx="6201" cy="216"/>
            </a:xfrm>
            <a:custGeom>
              <a:avLst/>
              <a:gdLst>
                <a:gd name="T0" fmla="*/ 0 w 2622"/>
                <a:gd name="T1" fmla="*/ 0 h 91"/>
                <a:gd name="T2" fmla="*/ 0 w 2622"/>
                <a:gd name="T3" fmla="*/ 22 h 91"/>
                <a:gd name="T4" fmla="*/ 0 w 2622"/>
                <a:gd name="T5" fmla="*/ 25 h 91"/>
                <a:gd name="T6" fmla="*/ 0 w 2622"/>
                <a:gd name="T7" fmla="*/ 26 h 91"/>
                <a:gd name="T8" fmla="*/ 1 w 2622"/>
                <a:gd name="T9" fmla="*/ 26 h 91"/>
                <a:gd name="T10" fmla="*/ 100 w 2622"/>
                <a:gd name="T11" fmla="*/ 82 h 91"/>
                <a:gd name="T12" fmla="*/ 1311 w 2622"/>
                <a:gd name="T13" fmla="*/ 81 h 91"/>
                <a:gd name="T14" fmla="*/ 2350 w 2622"/>
                <a:gd name="T15" fmla="*/ 82 h 91"/>
                <a:gd name="T16" fmla="*/ 2542 w 2622"/>
                <a:gd name="T17" fmla="*/ 82 h 91"/>
                <a:gd name="T18" fmla="*/ 2622 w 2622"/>
                <a:gd name="T19" fmla="*/ 26 h 91"/>
                <a:gd name="T20" fmla="*/ 2622 w 2622"/>
                <a:gd name="T21" fmla="*/ 26 h 91"/>
                <a:gd name="T22" fmla="*/ 2622 w 2622"/>
                <a:gd name="T23" fmla="*/ 26 h 91"/>
                <a:gd name="T24" fmla="*/ 2622 w 2622"/>
                <a:gd name="T25" fmla="*/ 22 h 91"/>
                <a:gd name="T26" fmla="*/ 2622 w 2622"/>
                <a:gd name="T27" fmla="*/ 0 h 91"/>
                <a:gd name="T28" fmla="*/ 0 w 2622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2" h="91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53" y="91"/>
                    <a:pt x="90" y="82"/>
                    <a:pt x="100" y="82"/>
                  </a:cubicBezTo>
                  <a:cubicBezTo>
                    <a:pt x="1311" y="81"/>
                    <a:pt x="1311" y="81"/>
                    <a:pt x="1311" y="81"/>
                  </a:cubicBezTo>
                  <a:cubicBezTo>
                    <a:pt x="2350" y="82"/>
                    <a:pt x="2350" y="82"/>
                    <a:pt x="2350" y="82"/>
                  </a:cubicBezTo>
                  <a:cubicBezTo>
                    <a:pt x="2542" y="82"/>
                    <a:pt x="2542" y="82"/>
                    <a:pt x="2542" y="82"/>
                  </a:cubicBezTo>
                  <a:cubicBezTo>
                    <a:pt x="2560" y="79"/>
                    <a:pt x="2588" y="69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6"/>
                    <a:pt x="2622" y="26"/>
                    <a:pt x="2622" y="26"/>
                  </a:cubicBezTo>
                  <a:cubicBezTo>
                    <a:pt x="2622" y="22"/>
                    <a:pt x="2622" y="22"/>
                    <a:pt x="2622" y="22"/>
                  </a:cubicBezTo>
                  <a:cubicBezTo>
                    <a:pt x="2622" y="0"/>
                    <a:pt x="2622" y="0"/>
                    <a:pt x="26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706" y="3544"/>
              <a:ext cx="6201" cy="185"/>
            </a:xfrm>
            <a:custGeom>
              <a:avLst/>
              <a:gdLst>
                <a:gd name="T0" fmla="*/ 0 w 2622"/>
                <a:gd name="T1" fmla="*/ 0 h 78"/>
                <a:gd name="T2" fmla="*/ 0 w 2622"/>
                <a:gd name="T3" fmla="*/ 76 h 78"/>
                <a:gd name="T4" fmla="*/ 31 w 2622"/>
                <a:gd name="T5" fmla="*/ 78 h 78"/>
                <a:gd name="T6" fmla="*/ 2591 w 2622"/>
                <a:gd name="T7" fmla="*/ 78 h 78"/>
                <a:gd name="T8" fmla="*/ 2622 w 2622"/>
                <a:gd name="T9" fmla="*/ 76 h 78"/>
                <a:gd name="T10" fmla="*/ 2622 w 2622"/>
                <a:gd name="T11" fmla="*/ 0 h 78"/>
                <a:gd name="T12" fmla="*/ 0 w 2622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2" h="78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10" y="77"/>
                    <a:pt x="20" y="78"/>
                    <a:pt x="31" y="78"/>
                  </a:cubicBezTo>
                  <a:cubicBezTo>
                    <a:pt x="2591" y="78"/>
                    <a:pt x="2591" y="78"/>
                    <a:pt x="2591" y="78"/>
                  </a:cubicBezTo>
                  <a:cubicBezTo>
                    <a:pt x="2602" y="78"/>
                    <a:pt x="2612" y="77"/>
                    <a:pt x="2622" y="76"/>
                  </a:cubicBezTo>
                  <a:cubicBezTo>
                    <a:pt x="2622" y="0"/>
                    <a:pt x="2622" y="0"/>
                    <a:pt x="262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auto">
            <a:xfrm>
              <a:off x="1619" y="593"/>
              <a:ext cx="4380" cy="2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23" name="Oval 11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24" name="Freeform 12"/>
            <p:cNvSpPr>
              <a:spLocks/>
            </p:cNvSpPr>
            <p:nvPr userDrawn="1"/>
          </p:nvSpPr>
          <p:spPr bwMode="auto">
            <a:xfrm>
              <a:off x="3391" y="3592"/>
              <a:ext cx="832" cy="75"/>
            </a:xfrm>
            <a:custGeom>
              <a:avLst/>
              <a:gdLst>
                <a:gd name="T0" fmla="*/ 1 w 352"/>
                <a:gd name="T1" fmla="*/ 0 h 32"/>
                <a:gd name="T2" fmla="*/ 0 w 352"/>
                <a:gd name="T3" fmla="*/ 6 h 32"/>
                <a:gd name="T4" fmla="*/ 26 w 352"/>
                <a:gd name="T5" fmla="*/ 32 h 32"/>
                <a:gd name="T6" fmla="*/ 326 w 352"/>
                <a:gd name="T7" fmla="*/ 32 h 32"/>
                <a:gd name="T8" fmla="*/ 352 w 352"/>
                <a:gd name="T9" fmla="*/ 6 h 32"/>
                <a:gd name="T10" fmla="*/ 351 w 352"/>
                <a:gd name="T11" fmla="*/ 0 h 32"/>
                <a:gd name="T12" fmla="*/ 1 w 352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2">
                  <a:moveTo>
                    <a:pt x="1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0" y="20"/>
                    <a:pt x="12" y="32"/>
                    <a:pt x="26" y="32"/>
                  </a:cubicBezTo>
                  <a:cubicBezTo>
                    <a:pt x="326" y="32"/>
                    <a:pt x="326" y="32"/>
                    <a:pt x="326" y="32"/>
                  </a:cubicBezTo>
                  <a:cubicBezTo>
                    <a:pt x="340" y="32"/>
                    <a:pt x="352" y="20"/>
                    <a:pt x="352" y="6"/>
                  </a:cubicBezTo>
                  <a:cubicBezTo>
                    <a:pt x="352" y="4"/>
                    <a:pt x="352" y="2"/>
                    <a:pt x="35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25" name="Freeform 13"/>
            <p:cNvSpPr>
              <a:spLocks/>
            </p:cNvSpPr>
            <p:nvPr userDrawn="1"/>
          </p:nvSpPr>
          <p:spPr bwMode="auto">
            <a:xfrm>
              <a:off x="3284" y="3544"/>
              <a:ext cx="1046" cy="95"/>
            </a:xfrm>
            <a:custGeom>
              <a:avLst/>
              <a:gdLst>
                <a:gd name="T0" fmla="*/ 1 w 442"/>
                <a:gd name="T1" fmla="*/ 0 h 40"/>
                <a:gd name="T2" fmla="*/ 0 w 442"/>
                <a:gd name="T3" fmla="*/ 7 h 40"/>
                <a:gd name="T4" fmla="*/ 33 w 442"/>
                <a:gd name="T5" fmla="*/ 40 h 40"/>
                <a:gd name="T6" fmla="*/ 409 w 442"/>
                <a:gd name="T7" fmla="*/ 40 h 40"/>
                <a:gd name="T8" fmla="*/ 442 w 442"/>
                <a:gd name="T9" fmla="*/ 7 h 40"/>
                <a:gd name="T10" fmla="*/ 441 w 442"/>
                <a:gd name="T11" fmla="*/ 0 h 40"/>
                <a:gd name="T12" fmla="*/ 1 w 442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40">
                  <a:moveTo>
                    <a:pt x="1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0" y="25"/>
                    <a:pt x="15" y="40"/>
                    <a:pt x="33" y="40"/>
                  </a:cubicBezTo>
                  <a:cubicBezTo>
                    <a:pt x="409" y="40"/>
                    <a:pt x="409" y="40"/>
                    <a:pt x="409" y="40"/>
                  </a:cubicBezTo>
                  <a:cubicBezTo>
                    <a:pt x="427" y="40"/>
                    <a:pt x="442" y="25"/>
                    <a:pt x="442" y="7"/>
                  </a:cubicBezTo>
                  <a:cubicBezTo>
                    <a:pt x="442" y="5"/>
                    <a:pt x="441" y="2"/>
                    <a:pt x="44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26" name="Freeform 14"/>
            <p:cNvSpPr>
              <a:spLocks noEditPoints="1"/>
            </p:cNvSpPr>
            <p:nvPr userDrawn="1"/>
          </p:nvSpPr>
          <p:spPr bwMode="auto">
            <a:xfrm>
              <a:off x="6018" y="3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27" name="Freeform 15"/>
            <p:cNvSpPr>
              <a:spLocks noEditPoints="1"/>
            </p:cNvSpPr>
            <p:nvPr userDrawn="1"/>
          </p:nvSpPr>
          <p:spPr bwMode="auto">
            <a:xfrm>
              <a:off x="1399" y="362"/>
              <a:ext cx="4766" cy="3182"/>
            </a:xfrm>
            <a:custGeom>
              <a:avLst/>
              <a:gdLst>
                <a:gd name="T0" fmla="*/ 1018 w 2015"/>
                <a:gd name="T1" fmla="*/ 69 h 1345"/>
                <a:gd name="T2" fmla="*/ 1006 w 2015"/>
                <a:gd name="T3" fmla="*/ 57 h 1345"/>
                <a:gd name="T4" fmla="*/ 1018 w 2015"/>
                <a:gd name="T5" fmla="*/ 45 h 1345"/>
                <a:gd name="T6" fmla="*/ 1030 w 2015"/>
                <a:gd name="T7" fmla="*/ 57 h 1345"/>
                <a:gd name="T8" fmla="*/ 1018 w 2015"/>
                <a:gd name="T9" fmla="*/ 69 h 1345"/>
                <a:gd name="T10" fmla="*/ 1952 w 2015"/>
                <a:gd name="T11" fmla="*/ 0 h 1345"/>
                <a:gd name="T12" fmla="*/ 83 w 2015"/>
                <a:gd name="T13" fmla="*/ 0 h 1345"/>
                <a:gd name="T14" fmla="*/ 0 w 2015"/>
                <a:gd name="T15" fmla="*/ 84 h 1345"/>
                <a:gd name="T16" fmla="*/ 0 w 2015"/>
                <a:gd name="T17" fmla="*/ 1345 h 1345"/>
                <a:gd name="T18" fmla="*/ 2 w 2015"/>
                <a:gd name="T19" fmla="*/ 1345 h 1345"/>
                <a:gd name="T20" fmla="*/ 120 w 2015"/>
                <a:gd name="T21" fmla="*/ 1268 h 1345"/>
                <a:gd name="T22" fmla="*/ 93 w 2015"/>
                <a:gd name="T23" fmla="*/ 1268 h 1345"/>
                <a:gd name="T24" fmla="*/ 93 w 2015"/>
                <a:gd name="T25" fmla="*/ 98 h 1345"/>
                <a:gd name="T26" fmla="*/ 1909 w 2015"/>
                <a:gd name="T27" fmla="*/ 98 h 1345"/>
                <a:gd name="T28" fmla="*/ 2015 w 2015"/>
                <a:gd name="T29" fmla="*/ 29 h 1345"/>
                <a:gd name="T30" fmla="*/ 1953 w 2015"/>
                <a:gd name="T31" fmla="*/ 0 h 1345"/>
                <a:gd name="T32" fmla="*/ 1953 w 2015"/>
                <a:gd name="T33" fmla="*/ 0 h 1345"/>
                <a:gd name="T34" fmla="*/ 1953 w 2015"/>
                <a:gd name="T35" fmla="*/ 0 h 1345"/>
                <a:gd name="T36" fmla="*/ 1953 w 2015"/>
                <a:gd name="T37" fmla="*/ 0 h 1345"/>
                <a:gd name="T38" fmla="*/ 1953 w 2015"/>
                <a:gd name="T39" fmla="*/ 0 h 1345"/>
                <a:gd name="T40" fmla="*/ 1953 w 2015"/>
                <a:gd name="T41" fmla="*/ 0 h 1345"/>
                <a:gd name="T42" fmla="*/ 1953 w 2015"/>
                <a:gd name="T43" fmla="*/ 0 h 1345"/>
                <a:gd name="T44" fmla="*/ 1953 w 2015"/>
                <a:gd name="T45" fmla="*/ 0 h 1345"/>
                <a:gd name="T46" fmla="*/ 1953 w 2015"/>
                <a:gd name="T47" fmla="*/ 0 h 1345"/>
                <a:gd name="T48" fmla="*/ 1953 w 2015"/>
                <a:gd name="T49" fmla="*/ 0 h 1345"/>
                <a:gd name="T50" fmla="*/ 1952 w 2015"/>
                <a:gd name="T51" fmla="*/ 0 h 1345"/>
                <a:gd name="T52" fmla="*/ 1952 w 2015"/>
                <a:gd name="T53" fmla="*/ 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15" h="1345">
                  <a:moveTo>
                    <a:pt x="1018" y="69"/>
                  </a:moveTo>
                  <a:cubicBezTo>
                    <a:pt x="1011" y="69"/>
                    <a:pt x="1006" y="64"/>
                    <a:pt x="1006" y="57"/>
                  </a:cubicBezTo>
                  <a:cubicBezTo>
                    <a:pt x="1006" y="50"/>
                    <a:pt x="1011" y="45"/>
                    <a:pt x="1018" y="45"/>
                  </a:cubicBezTo>
                  <a:cubicBezTo>
                    <a:pt x="1025" y="45"/>
                    <a:pt x="1030" y="50"/>
                    <a:pt x="1030" y="57"/>
                  </a:cubicBezTo>
                  <a:cubicBezTo>
                    <a:pt x="1030" y="64"/>
                    <a:pt x="1025" y="69"/>
                    <a:pt x="1018" y="69"/>
                  </a:cubicBezTo>
                  <a:moveTo>
                    <a:pt x="1952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1345"/>
                    <a:pt x="0" y="1345"/>
                    <a:pt x="0" y="1345"/>
                  </a:cubicBezTo>
                  <a:cubicBezTo>
                    <a:pt x="2" y="1345"/>
                    <a:pt x="2" y="1345"/>
                    <a:pt x="2" y="1345"/>
                  </a:cubicBezTo>
                  <a:cubicBezTo>
                    <a:pt x="120" y="1268"/>
                    <a:pt x="120" y="1268"/>
                    <a:pt x="120" y="1268"/>
                  </a:cubicBezTo>
                  <a:cubicBezTo>
                    <a:pt x="93" y="1268"/>
                    <a:pt x="93" y="1268"/>
                    <a:pt x="93" y="1268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1909" y="98"/>
                    <a:pt x="1909" y="98"/>
                    <a:pt x="1909" y="98"/>
                  </a:cubicBezTo>
                  <a:cubicBezTo>
                    <a:pt x="2015" y="29"/>
                    <a:pt x="2015" y="29"/>
                    <a:pt x="2015" y="29"/>
                  </a:cubicBezTo>
                  <a:cubicBezTo>
                    <a:pt x="2000" y="12"/>
                    <a:pt x="1978" y="1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53" y="0"/>
                    <a:pt x="1952" y="0"/>
                    <a:pt x="1952" y="0"/>
                  </a:cubicBezTo>
                  <a:cubicBezTo>
                    <a:pt x="1952" y="0"/>
                    <a:pt x="1952" y="0"/>
                    <a:pt x="1952" y="0"/>
                  </a:cubicBezTo>
                </a:path>
              </a:pathLst>
            </a:custGeom>
            <a:solidFill>
              <a:srgbClr val="57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28" name="Freeform 16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C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auto">
            <a:xfrm>
              <a:off x="1399" y="3544"/>
              <a:ext cx="5" cy="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30" name="Freeform 18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auto">
            <a:xfrm>
              <a:off x="1619" y="593"/>
              <a:ext cx="4295" cy="2769"/>
            </a:xfrm>
            <a:custGeom>
              <a:avLst/>
              <a:gdLst>
                <a:gd name="T0" fmla="*/ 4295 w 4295"/>
                <a:gd name="T1" fmla="*/ 0 h 2769"/>
                <a:gd name="T2" fmla="*/ 0 w 4295"/>
                <a:gd name="T3" fmla="*/ 0 h 2769"/>
                <a:gd name="T4" fmla="*/ 0 w 4295"/>
                <a:gd name="T5" fmla="*/ 2769 h 2769"/>
                <a:gd name="T6" fmla="*/ 64 w 4295"/>
                <a:gd name="T7" fmla="*/ 2769 h 2769"/>
                <a:gd name="T8" fmla="*/ 4295 w 4295"/>
                <a:gd name="T9" fmla="*/ 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5" h="2769">
                  <a:moveTo>
                    <a:pt x="4295" y="0"/>
                  </a:moveTo>
                  <a:lnTo>
                    <a:pt x="0" y="0"/>
                  </a:lnTo>
                  <a:lnTo>
                    <a:pt x="0" y="2769"/>
                  </a:lnTo>
                  <a:lnTo>
                    <a:pt x="64" y="2769"/>
                  </a:lnTo>
                  <a:lnTo>
                    <a:pt x="42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  <p:sp>
          <p:nvSpPr>
            <p:cNvPr id="32" name="Oval 20"/>
            <p:cNvSpPr>
              <a:spLocks noChangeArrowheads="1"/>
            </p:cNvSpPr>
            <p:nvPr userDrawn="1"/>
          </p:nvSpPr>
          <p:spPr bwMode="auto">
            <a:xfrm>
              <a:off x="3779" y="468"/>
              <a:ext cx="56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nl-NL" sz="1400">
                <a:solidFill>
                  <a:srgbClr val="000000"/>
                </a:solidFill>
              </a:endParaRPr>
            </a:p>
          </p:txBody>
        </p:sp>
      </p:grpSp>
      <p:sp>
        <p:nvSpPr>
          <p:cNvPr id="11" name="Tijdelijke aanduiding voor media 10"/>
          <p:cNvSpPr>
            <a:spLocks noGrp="1"/>
          </p:cNvSpPr>
          <p:nvPr>
            <p:ph type="media" sz="quarter" idx="16" hasCustomPrompt="1"/>
          </p:nvPr>
        </p:nvSpPr>
        <p:spPr>
          <a:xfrm>
            <a:off x="2423048" y="1297812"/>
            <a:ext cx="4233609" cy="2704584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HIER OM EEN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VIDEO IN TE VOEGEN</a:t>
            </a:r>
          </a:p>
        </p:txBody>
      </p:sp>
      <p:sp>
        <p:nvSpPr>
          <p:cNvPr id="45" name="Tijdelijke aanduiding voor tekst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8855" y="349630"/>
            <a:ext cx="8566546" cy="215100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cap="all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>
                <a:solidFill>
                  <a:schemeClr val="bg2"/>
                </a:solidFill>
              </a:rPr>
              <a:t>Typ hier uw titel</a:t>
            </a:r>
            <a:endParaRPr lang="nl-NL" dirty="0"/>
          </a:p>
        </p:txBody>
      </p:sp>
      <p:sp>
        <p:nvSpPr>
          <p:cNvPr id="33" name="Titel 1"/>
          <p:cNvSpPr>
            <a:spLocks noGrp="1"/>
          </p:cNvSpPr>
          <p:nvPr>
            <p:ph type="title" hasCustomPrompt="1"/>
          </p:nvPr>
        </p:nvSpPr>
        <p:spPr>
          <a:xfrm>
            <a:off x="349142" y="188884"/>
            <a:ext cx="8565928" cy="158290"/>
          </a:xfrm>
        </p:spPr>
        <p:txBody>
          <a:bodyPr/>
          <a:lstStyle>
            <a:lvl1pPr>
              <a:defRPr sz="900" b="1" baseline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35" name="Straight Connector 34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Straight Connector 35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83568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12" y="2161894"/>
            <a:ext cx="3228975" cy="8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686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8BDAE-A562-4667-82DD-5BE61974BD31}" type="datetimeFigureOut">
              <a:rPr lang="id-ID" smtClean="0">
                <a:solidFill>
                  <a:prstClr val="white"/>
                </a:solidFill>
              </a:rPr>
              <a:pPr/>
              <a:t>29/08/2020</a:t>
            </a:fld>
            <a:endParaRPr lang="id-ID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4622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gray">
          <a:xfrm>
            <a:off x="2305033" y="4783646"/>
            <a:ext cx="6478333" cy="140400"/>
          </a:xfrm>
          <a:prstGeom prst="rect">
            <a:avLst/>
          </a:prstGeom>
          <a:solidFill>
            <a:srgbClr val="00928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Right Triangle 18"/>
          <p:cNvSpPr>
            <a:spLocks noChangeAspect="1"/>
          </p:cNvSpPr>
          <p:nvPr/>
        </p:nvSpPr>
        <p:spPr bwMode="ltGray">
          <a:xfrm flipH="1">
            <a:off x="8657039" y="4783432"/>
            <a:ext cx="127678" cy="140400"/>
          </a:xfrm>
          <a:prstGeom prst="rtTriangle">
            <a:avLst/>
          </a:prstGeom>
          <a:solidFill>
            <a:srgbClr val="005E5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464401" y="44384"/>
            <a:ext cx="8318966" cy="508000"/>
          </a:xfrm>
          <a:noFill/>
        </p:spPr>
        <p:txBody>
          <a:bodyPr tIns="0" rIns="0" bIns="0" anchor="ctr" anchorCtr="0"/>
          <a:lstStyle>
            <a:lvl1pPr>
              <a:lnSpc>
                <a:spcPts val="2000"/>
              </a:lnSpc>
              <a:defRPr sz="1800">
                <a:solidFill>
                  <a:srgbClr val="00928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 userDrawn="1">
            <p:ph idx="1"/>
          </p:nvPr>
        </p:nvSpPr>
        <p:spPr>
          <a:xfrm>
            <a:off x="464401" y="839073"/>
            <a:ext cx="8318966" cy="3660815"/>
          </a:xfrm>
        </p:spPr>
        <p:txBody>
          <a:bodyPr tIns="0" bIns="0"/>
          <a:lstStyle>
            <a:lvl1pPr>
              <a:defRPr sz="1400" b="0">
                <a:solidFill>
                  <a:srgbClr val="54646C"/>
                </a:solidFill>
              </a:defRPr>
            </a:lvl1pPr>
            <a:lvl2pPr>
              <a:defRPr sz="1400" b="0">
                <a:solidFill>
                  <a:srgbClr val="54646C"/>
                </a:solidFill>
              </a:defRPr>
            </a:lvl2pPr>
            <a:lvl3pPr>
              <a:defRPr sz="1400" b="0">
                <a:solidFill>
                  <a:srgbClr val="54646C"/>
                </a:solidFill>
              </a:defRPr>
            </a:lvl3pPr>
            <a:lvl4pPr>
              <a:defRPr sz="1400" b="0">
                <a:solidFill>
                  <a:srgbClr val="54646C"/>
                </a:solidFill>
              </a:defRPr>
            </a:lvl4pPr>
            <a:lvl5pPr>
              <a:defRPr sz="1400" b="0">
                <a:solidFill>
                  <a:srgbClr val="54646C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 userDrawn="1">
            <p:ph type="sldNum" sz="quarter" idx="10"/>
          </p:nvPr>
        </p:nvSpPr>
        <p:spPr bwMode="white">
          <a:xfrm>
            <a:off x="7978071" y="4783482"/>
            <a:ext cx="650235" cy="140400"/>
          </a:xfrm>
        </p:spPr>
        <p:txBody>
          <a:bodyPr/>
          <a:lstStyle>
            <a:lvl1pPr>
              <a:lnSpc>
                <a:spcPts val="1106"/>
              </a:lnSpc>
              <a:defRPr b="1">
                <a:solidFill>
                  <a:srgbClr val="FFFFFF"/>
                </a:solidFill>
              </a:defRPr>
            </a:lvl1pPr>
          </a:lstStyle>
          <a:p>
            <a:fld id="{C23ADB4E-9B09-45A2-A801-D3601615BFC8}" type="slidenum">
              <a:rPr lang="nl-NL" smtClean="0"/>
              <a:pPr/>
              <a:t>‹#›</a:t>
            </a:fld>
            <a:endParaRPr lang="nl-NL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36115" y="397886"/>
            <a:ext cx="8347251" cy="210403"/>
            <a:chOff x="472458" y="532263"/>
            <a:chExt cx="8886288" cy="280537"/>
          </a:xfrm>
        </p:grpSpPr>
        <p:cxnSp>
          <p:nvCxnSpPr>
            <p:cNvPr id="14" name="Straight Connector 13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Straight Connector 14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827943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49311" y="46765"/>
            <a:ext cx="8318966" cy="50800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nl-NL" sz="1500" i="0" kern="1200" cap="all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defTabSz="685783" fontAlgn="auto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10" name="Titel 1"/>
          <p:cNvSpPr txBox="1">
            <a:spLocks/>
          </p:cNvSpPr>
          <p:nvPr userDrawn="1"/>
        </p:nvSpPr>
        <p:spPr>
          <a:xfrm>
            <a:off x="349141" y="188887"/>
            <a:ext cx="8441246" cy="158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rgbClr val="009286"/>
                </a:solidFill>
              </a:rPr>
              <a:t>hoofdstuk</a:t>
            </a:r>
          </a:p>
        </p:txBody>
      </p:sp>
      <p:sp>
        <p:nvSpPr>
          <p:cNvPr id="14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>
              <a:solidFill>
                <a:srgbClr val="004C4C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93293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>
              <a:solidFill>
                <a:srgbClr val="00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906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140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 38"/>
          <p:cNvGrpSpPr/>
          <p:nvPr userDrawn="1"/>
        </p:nvGrpSpPr>
        <p:grpSpPr>
          <a:xfrm>
            <a:off x="371277" y="838197"/>
            <a:ext cx="8400369" cy="3729436"/>
            <a:chOff x="464236" y="1434907"/>
            <a:chExt cx="10503880" cy="4768951"/>
          </a:xfrm>
        </p:grpSpPr>
        <p:grpSp>
          <p:nvGrpSpPr>
            <p:cNvPr id="5" name="Groep 54"/>
            <p:cNvGrpSpPr/>
            <p:nvPr/>
          </p:nvGrpSpPr>
          <p:grpSpPr>
            <a:xfrm>
              <a:off x="464236" y="1434908"/>
              <a:ext cx="10503879" cy="4768948"/>
              <a:chOff x="0" y="1434908"/>
              <a:chExt cx="14461588" cy="4768948"/>
            </a:xfrm>
          </p:grpSpPr>
          <p:cxnSp>
            <p:nvCxnSpPr>
              <p:cNvPr id="15" name="Rechte verbindingslijn 64"/>
              <p:cNvCxnSpPr/>
              <p:nvPr/>
            </p:nvCxnSpPr>
            <p:spPr>
              <a:xfrm>
                <a:off x="0" y="1434908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Rechte verbindingslijn 65"/>
              <p:cNvCxnSpPr/>
              <p:nvPr/>
            </p:nvCxnSpPr>
            <p:spPr>
              <a:xfrm>
                <a:off x="0" y="6203856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Rechte verbindingslijn 66"/>
              <p:cNvCxnSpPr/>
              <p:nvPr/>
            </p:nvCxnSpPr>
            <p:spPr>
              <a:xfrm>
                <a:off x="0" y="2627144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Rechte verbindingslijn 67"/>
              <p:cNvCxnSpPr/>
              <p:nvPr/>
            </p:nvCxnSpPr>
            <p:spPr>
              <a:xfrm>
                <a:off x="0" y="3819382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Rechte verbindingslijn 68"/>
              <p:cNvCxnSpPr/>
              <p:nvPr/>
            </p:nvCxnSpPr>
            <p:spPr>
              <a:xfrm>
                <a:off x="0" y="5011620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ep 55"/>
            <p:cNvGrpSpPr/>
            <p:nvPr/>
          </p:nvGrpSpPr>
          <p:grpSpPr>
            <a:xfrm>
              <a:off x="464238" y="1434907"/>
              <a:ext cx="10503878" cy="4768951"/>
              <a:chOff x="464238" y="1165233"/>
              <a:chExt cx="10503878" cy="5575571"/>
            </a:xfrm>
          </p:grpSpPr>
          <p:cxnSp>
            <p:nvCxnSpPr>
              <p:cNvPr id="7" name="Rechte verbindingslijn 56"/>
              <p:cNvCxnSpPr/>
              <p:nvPr/>
            </p:nvCxnSpPr>
            <p:spPr>
              <a:xfrm rot="16200000">
                <a:off x="-2323546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Rechte verbindingslijn 57"/>
              <p:cNvCxnSpPr/>
              <p:nvPr/>
            </p:nvCxnSpPr>
            <p:spPr>
              <a:xfrm rot="16200000">
                <a:off x="5554363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Rechte verbindingslijn 58"/>
              <p:cNvCxnSpPr/>
              <p:nvPr/>
            </p:nvCxnSpPr>
            <p:spPr>
              <a:xfrm rot="16200000">
                <a:off x="4241379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Rechte verbindingslijn 59"/>
              <p:cNvCxnSpPr/>
              <p:nvPr/>
            </p:nvCxnSpPr>
            <p:spPr>
              <a:xfrm rot="16200000">
                <a:off x="1615409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Rechte verbindingslijn 60"/>
              <p:cNvCxnSpPr/>
              <p:nvPr/>
            </p:nvCxnSpPr>
            <p:spPr>
              <a:xfrm rot="16200000">
                <a:off x="302424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Rechte verbindingslijn 61"/>
              <p:cNvCxnSpPr/>
              <p:nvPr/>
            </p:nvCxnSpPr>
            <p:spPr>
              <a:xfrm rot="16200000">
                <a:off x="2928394" y="3953019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Rechte verbindingslijn 62"/>
              <p:cNvCxnSpPr/>
              <p:nvPr/>
            </p:nvCxnSpPr>
            <p:spPr>
              <a:xfrm rot="16200000">
                <a:off x="8180332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Rechte verbindingslijn 63"/>
              <p:cNvCxnSpPr/>
              <p:nvPr/>
            </p:nvCxnSpPr>
            <p:spPr>
              <a:xfrm rot="16200000">
                <a:off x="-1010561" y="3953018"/>
                <a:ext cx="557556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Rechte verbindingslijn 57"/>
              <p:cNvCxnSpPr/>
              <p:nvPr userDrawn="1"/>
            </p:nvCxnSpPr>
            <p:spPr>
              <a:xfrm rot="16200000">
                <a:off x="6867348" y="3953020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Titel 1"/>
          <p:cNvSpPr>
            <a:spLocks noGrp="1"/>
          </p:cNvSpPr>
          <p:nvPr>
            <p:ph type="title" hasCustomPrompt="1"/>
          </p:nvPr>
        </p:nvSpPr>
        <p:spPr>
          <a:xfrm>
            <a:off x="349311" y="46765"/>
            <a:ext cx="8318966" cy="50800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nl-NL" sz="1500" i="0" kern="1200" cap="all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defTabSz="685783" fontAlgn="auto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54" name="Titel 1"/>
          <p:cNvSpPr txBox="1">
            <a:spLocks/>
          </p:cNvSpPr>
          <p:nvPr userDrawn="1"/>
        </p:nvSpPr>
        <p:spPr>
          <a:xfrm>
            <a:off x="349141" y="188887"/>
            <a:ext cx="8441246" cy="158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>
                <a:solidFill>
                  <a:srgbClr val="009286"/>
                </a:solidFill>
              </a:rPr>
              <a:t>Icons</a:t>
            </a:r>
            <a:endParaRPr lang="nl-NL" dirty="0">
              <a:solidFill>
                <a:srgbClr val="009286"/>
              </a:solidFill>
            </a:endParaRPr>
          </a:p>
        </p:txBody>
      </p:sp>
      <p:sp>
        <p:nvSpPr>
          <p:cNvPr id="5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>
              <a:solidFill>
                <a:srgbClr val="004C4C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26" name="Straight Connector 25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Straight Connector 26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02893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ep 38"/>
          <p:cNvGrpSpPr/>
          <p:nvPr userDrawn="1"/>
        </p:nvGrpSpPr>
        <p:grpSpPr>
          <a:xfrm>
            <a:off x="372558" y="833371"/>
            <a:ext cx="8161846" cy="3706828"/>
            <a:chOff x="464236" y="1434908"/>
            <a:chExt cx="10503880" cy="4768948"/>
          </a:xfrm>
        </p:grpSpPr>
        <p:grpSp>
          <p:nvGrpSpPr>
            <p:cNvPr id="118" name="Groep 54"/>
            <p:cNvGrpSpPr/>
            <p:nvPr/>
          </p:nvGrpSpPr>
          <p:grpSpPr>
            <a:xfrm>
              <a:off x="464236" y="1434908"/>
              <a:ext cx="10503879" cy="4768948"/>
              <a:chOff x="0" y="1434908"/>
              <a:chExt cx="14461588" cy="4768948"/>
            </a:xfrm>
          </p:grpSpPr>
          <p:cxnSp>
            <p:nvCxnSpPr>
              <p:cNvPr id="128" name="Rechte verbindingslijn 64"/>
              <p:cNvCxnSpPr/>
              <p:nvPr/>
            </p:nvCxnSpPr>
            <p:spPr>
              <a:xfrm>
                <a:off x="0" y="1434908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Rechte verbindingslijn 65"/>
              <p:cNvCxnSpPr/>
              <p:nvPr/>
            </p:nvCxnSpPr>
            <p:spPr>
              <a:xfrm>
                <a:off x="0" y="6203856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Rechte verbindingslijn 66"/>
              <p:cNvCxnSpPr/>
              <p:nvPr/>
            </p:nvCxnSpPr>
            <p:spPr>
              <a:xfrm>
                <a:off x="0" y="2627144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Rechte verbindingslijn 67"/>
              <p:cNvCxnSpPr/>
              <p:nvPr/>
            </p:nvCxnSpPr>
            <p:spPr>
              <a:xfrm>
                <a:off x="0" y="3819382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Rechte verbindingslijn 68"/>
              <p:cNvCxnSpPr/>
              <p:nvPr/>
            </p:nvCxnSpPr>
            <p:spPr>
              <a:xfrm>
                <a:off x="0" y="5011620"/>
                <a:ext cx="1446158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Groep 55"/>
            <p:cNvGrpSpPr/>
            <p:nvPr/>
          </p:nvGrpSpPr>
          <p:grpSpPr>
            <a:xfrm>
              <a:off x="464238" y="1434908"/>
              <a:ext cx="10503878" cy="4768948"/>
              <a:chOff x="464238" y="1165234"/>
              <a:chExt cx="10503878" cy="5575568"/>
            </a:xfrm>
          </p:grpSpPr>
          <p:cxnSp>
            <p:nvCxnSpPr>
              <p:cNvPr id="120" name="Rechte verbindingslijn 56"/>
              <p:cNvCxnSpPr/>
              <p:nvPr/>
            </p:nvCxnSpPr>
            <p:spPr>
              <a:xfrm rot="16200000">
                <a:off x="-2323546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Rechte verbindingslijn 57"/>
              <p:cNvCxnSpPr/>
              <p:nvPr/>
            </p:nvCxnSpPr>
            <p:spPr>
              <a:xfrm rot="16200000">
                <a:off x="6679778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Rechte verbindingslijn 58"/>
              <p:cNvCxnSpPr/>
              <p:nvPr/>
            </p:nvCxnSpPr>
            <p:spPr>
              <a:xfrm rot="16200000">
                <a:off x="5179224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Rechte verbindingslijn 59"/>
              <p:cNvCxnSpPr/>
              <p:nvPr/>
            </p:nvCxnSpPr>
            <p:spPr>
              <a:xfrm rot="16200000">
                <a:off x="2178116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Rechte verbindingslijn 60"/>
              <p:cNvCxnSpPr/>
              <p:nvPr/>
            </p:nvCxnSpPr>
            <p:spPr>
              <a:xfrm rot="16200000">
                <a:off x="677562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Rechte verbindingslijn 61"/>
              <p:cNvCxnSpPr/>
              <p:nvPr/>
            </p:nvCxnSpPr>
            <p:spPr>
              <a:xfrm rot="16200000">
                <a:off x="3678670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Rechte verbindingslijn 62"/>
              <p:cNvCxnSpPr/>
              <p:nvPr/>
            </p:nvCxnSpPr>
            <p:spPr>
              <a:xfrm rot="16200000">
                <a:off x="8180332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Rechte verbindingslijn 63"/>
              <p:cNvCxnSpPr/>
              <p:nvPr/>
            </p:nvCxnSpPr>
            <p:spPr>
              <a:xfrm rot="16200000">
                <a:off x="-822992" y="3953018"/>
                <a:ext cx="557556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Titel 1"/>
          <p:cNvSpPr>
            <a:spLocks noGrp="1"/>
          </p:cNvSpPr>
          <p:nvPr>
            <p:ph type="title" hasCustomPrompt="1"/>
          </p:nvPr>
        </p:nvSpPr>
        <p:spPr>
          <a:xfrm>
            <a:off x="349311" y="46765"/>
            <a:ext cx="8318966" cy="50800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nl-NL" sz="1500" i="0" kern="1200" cap="all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defTabSz="685783" fontAlgn="auto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nl-NL" dirty="0"/>
          </a:p>
        </p:txBody>
      </p:sp>
      <p:sp>
        <p:nvSpPr>
          <p:cNvPr id="60" name="Titel 1"/>
          <p:cNvSpPr txBox="1">
            <a:spLocks/>
          </p:cNvSpPr>
          <p:nvPr userDrawn="1"/>
        </p:nvSpPr>
        <p:spPr>
          <a:xfrm>
            <a:off x="349141" y="188887"/>
            <a:ext cx="8441246" cy="158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>
                <a:solidFill>
                  <a:srgbClr val="009286"/>
                </a:solidFill>
              </a:rPr>
              <a:t>Icons</a:t>
            </a:r>
            <a:endParaRPr lang="nl-NL" dirty="0">
              <a:solidFill>
                <a:srgbClr val="009286"/>
              </a:solidFill>
            </a:endParaRPr>
          </a:p>
        </p:txBody>
      </p:sp>
      <p:sp>
        <p:nvSpPr>
          <p:cNvPr id="6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>
              <a:solidFill>
                <a:srgbClr val="004C4C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51978" y="397886"/>
            <a:ext cx="8419667" cy="210403"/>
            <a:chOff x="472458" y="532263"/>
            <a:chExt cx="8886288" cy="280537"/>
          </a:xfrm>
        </p:grpSpPr>
        <p:cxnSp>
          <p:nvCxnSpPr>
            <p:cNvPr id="25" name="Straight Connector 24"/>
            <p:cNvCxnSpPr/>
            <p:nvPr/>
          </p:nvCxnSpPr>
          <p:spPr bwMode="auto">
            <a:xfrm>
              <a:off x="472458" y="812800"/>
              <a:ext cx="853382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Straight Connector 25"/>
            <p:cNvCxnSpPr/>
            <p:nvPr/>
          </p:nvCxnSpPr>
          <p:spPr bwMode="auto">
            <a:xfrm flipV="1">
              <a:off x="9006281" y="532263"/>
              <a:ext cx="352465" cy="28053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928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54650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pagina - 100%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 userDrawn="1"/>
        </p:nvSpPr>
        <p:spPr>
          <a:xfrm>
            <a:off x="0" y="4047711"/>
            <a:ext cx="9144000" cy="1095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en-GB" sz="1400">
              <a:solidFill>
                <a:prstClr val="white"/>
              </a:solidFill>
            </a:endParaRPr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2"/>
            <a:ext cx="9144000" cy="5143499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 dirty="0"/>
              <a:t> </a:t>
            </a:r>
            <a:endParaRPr lang="en-GB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3715796" y="805072"/>
            <a:ext cx="1712411" cy="877717"/>
          </a:xfrm>
          <a:noFill/>
        </p:spPr>
        <p:txBody>
          <a:bodyPr anchor="ctr"/>
          <a:lstStyle>
            <a:lvl1pPr marL="0" indent="0" algn="ctr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LOGO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TOE TE VOEGEN</a:t>
            </a:r>
            <a:endParaRPr lang="en-GB" dirty="0"/>
          </a:p>
        </p:txBody>
      </p:sp>
      <p:sp>
        <p:nvSpPr>
          <p:cNvPr id="16" name="Tijdelijke aanduiding voor afbeelding 2"/>
          <p:cNvSpPr>
            <a:spLocks noGrp="1"/>
          </p:cNvSpPr>
          <p:nvPr>
            <p:ph type="pic" sz="quarter" idx="22" hasCustomPrompt="1"/>
          </p:nvPr>
        </p:nvSpPr>
        <p:spPr>
          <a:xfrm>
            <a:off x="3738542" y="3448585"/>
            <a:ext cx="1666917" cy="877717"/>
          </a:xfrm>
          <a:noFill/>
        </p:spPr>
        <p:txBody>
          <a:bodyPr anchor="ctr"/>
          <a:lstStyle>
            <a:lvl1pPr marL="0" indent="0" algn="ctr">
              <a:buNone/>
              <a:defRPr sz="800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EEN LOGO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TOE TE VOEGEN</a:t>
            </a:r>
            <a:endParaRPr lang="en-GB" dirty="0"/>
          </a:p>
        </p:txBody>
      </p:sp>
      <p:sp>
        <p:nvSpPr>
          <p:cNvPr id="17" name="Tijdelijke aanduiding voor tekst 8"/>
          <p:cNvSpPr>
            <a:spLocks noGrp="1"/>
          </p:cNvSpPr>
          <p:nvPr>
            <p:ph type="body" sz="quarter" idx="18" hasCustomPrompt="1"/>
          </p:nvPr>
        </p:nvSpPr>
        <p:spPr>
          <a:xfrm>
            <a:off x="2450103" y="2323766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titel in</a:t>
            </a:r>
          </a:p>
        </p:txBody>
      </p:sp>
      <p:sp>
        <p:nvSpPr>
          <p:cNvPr id="18" name="Tijdelijke aanduiding voor tekst 8"/>
          <p:cNvSpPr>
            <a:spLocks noGrp="1"/>
          </p:cNvSpPr>
          <p:nvPr>
            <p:ph type="body" sz="quarter" idx="19" hasCustomPrompt="1"/>
          </p:nvPr>
        </p:nvSpPr>
        <p:spPr>
          <a:xfrm>
            <a:off x="2450103" y="2589420"/>
            <a:ext cx="4223146" cy="238975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Voeg hier uw subtitel in</a:t>
            </a:r>
          </a:p>
        </p:txBody>
      </p:sp>
      <p:sp>
        <p:nvSpPr>
          <p:cNvPr id="19" name="Tijdelijke aanduiding voor tekst 19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74" y="2081873"/>
            <a:ext cx="842400" cy="135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20" hasCustomPrompt="1"/>
          </p:nvPr>
        </p:nvSpPr>
        <p:spPr>
          <a:xfrm>
            <a:off x="4140474" y="3056785"/>
            <a:ext cx="842400" cy="135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37183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build="p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37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39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6223" y="217057"/>
            <a:ext cx="6815919" cy="41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6624" rIns="73249" bIns="36624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KLIK OM HET OPMAAKPROFIEL TE BEWERKEN</a:t>
            </a:r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217">
              <a:defRPr sz="800">
                <a:solidFill>
                  <a:schemeClr val="hlink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68C61-D2AE-4356-8B19-3BEB45AA5B63}" type="slidenum">
              <a:rPr lang="nl-NL">
                <a:solidFill>
                  <a:srgbClr val="004C4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nl-NL">
              <a:solidFill>
                <a:srgbClr val="004C4C"/>
              </a:solidFill>
            </a:endParaRPr>
          </a:p>
        </p:txBody>
      </p:sp>
      <p:pic>
        <p:nvPicPr>
          <p:cNvPr id="7" name="Afbeelding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75" y="4759200"/>
            <a:ext cx="1092087" cy="2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5820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75" r:id="rId1"/>
    <p:sldLayoutId id="2147483694" r:id="rId2"/>
    <p:sldLayoutId id="2147483696" r:id="rId3"/>
    <p:sldLayoutId id="2147483774" r:id="rId4"/>
    <p:sldLayoutId id="2147483699" r:id="rId5"/>
    <p:sldLayoutId id="2147483757" r:id="rId6"/>
    <p:sldLayoutId id="2147483755" r:id="rId7"/>
    <p:sldLayoutId id="2147483756" r:id="rId8"/>
  </p:sldLayoutIdLst>
  <p:hf hdr="0" ftr="0" dt="0"/>
  <p:txStyles>
    <p:titleStyle>
      <a:lvl1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+mj-lt"/>
          <a:ea typeface="+mj-ea"/>
          <a:cs typeface="+mj-cs"/>
        </a:defRPr>
      </a:lvl1pPr>
      <a:lvl2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2pPr>
      <a:lvl3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3pPr>
      <a:lvl4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4pPr>
      <a:lvl5pPr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5pPr>
      <a:lvl6pPr marL="35779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6pPr>
      <a:lvl7pPr marL="715587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7pPr>
      <a:lvl8pPr marL="1073380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8pPr>
      <a:lvl9pPr marL="1431174" algn="l" defTabSz="816217" rtl="0" eaLnBrk="1" fontAlgn="base" hangingPunct="1">
        <a:lnSpc>
          <a:spcPts val="1878"/>
        </a:lnSpc>
        <a:spcBef>
          <a:spcPct val="0"/>
        </a:spcBef>
        <a:spcAft>
          <a:spcPct val="0"/>
        </a:spcAft>
        <a:defRPr b="1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 b="1">
          <a:solidFill>
            <a:schemeClr val="bg1"/>
          </a:solidFill>
          <a:latin typeface="+mn-lt"/>
          <a:ea typeface="+mn-ea"/>
          <a:cs typeface="+mn-cs"/>
        </a:defRPr>
      </a:lvl1pPr>
      <a:lvl2pPr marL="1243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defRPr sz="800">
          <a:solidFill>
            <a:schemeClr val="hlink"/>
          </a:solidFill>
          <a:latin typeface="+mn-lt"/>
          <a:cs typeface="+mn-cs"/>
        </a:defRPr>
      </a:lvl2pPr>
      <a:lvl3pPr marL="20871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Wingdings 3" pitchFamily="18" charset="2"/>
        <a:buChar char="}"/>
        <a:defRPr sz="800">
          <a:solidFill>
            <a:schemeClr val="hlink"/>
          </a:solidFill>
          <a:latin typeface="+mn-lt"/>
          <a:cs typeface="+mn-cs"/>
        </a:defRPr>
      </a:lvl3pPr>
      <a:lvl4pPr marL="426122" indent="-216166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4pPr>
      <a:lvl5pPr marL="63359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5pPr>
      <a:lvl6pPr marL="99138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6pPr>
      <a:lvl7pPr marL="1349179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7pPr>
      <a:lvl8pPr marL="1706973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8pPr>
      <a:lvl9pPr marL="2064766" indent="-206228" algn="l" defTabSz="796339" rtl="0" eaLnBrk="1" fontAlgn="base" hangingPunct="1">
        <a:spcBef>
          <a:spcPct val="0"/>
        </a:spcBef>
        <a:spcAft>
          <a:spcPct val="40000"/>
        </a:spcAft>
        <a:buClr>
          <a:schemeClr val="hlink"/>
        </a:buClr>
        <a:buFont typeface="Arial" charset="0"/>
        <a:buChar char="−"/>
        <a:defRPr sz="800">
          <a:solidFill>
            <a:schemeClr val="hlink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79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58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380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117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96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6761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4554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2347" algn="l" defTabSz="715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85951" y="277268"/>
            <a:ext cx="7800975" cy="31551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71513" y="1264443"/>
            <a:ext cx="7800975" cy="33682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71514" y="4967439"/>
            <a:ext cx="2014537" cy="135731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 defTabSz="685783"/>
            <a:endParaRPr lang="nl-NL">
              <a:solidFill>
                <a:prstClr val="white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028950" y="4967439"/>
            <a:ext cx="3086100" cy="135731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defTabSz="685783"/>
            <a:endParaRPr lang="nl-NL">
              <a:solidFill>
                <a:prstClr val="white"/>
              </a:solidFill>
            </a:endParaRPr>
          </a:p>
        </p:txBody>
      </p:sp>
      <p:sp>
        <p:nvSpPr>
          <p:cNvPr id="8" name="Rectangle 7"/>
          <p:cNvSpPr txBox="1">
            <a:spLocks noChangeArrowheads="1"/>
          </p:cNvSpPr>
          <p:nvPr/>
        </p:nvSpPr>
        <p:spPr bwMode="auto">
          <a:xfrm>
            <a:off x="8210053" y="4776339"/>
            <a:ext cx="650235" cy="18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marL="0" algn="r" defTabSz="816217" rtl="0" eaLnBrk="1" latinLnBrk="0" hangingPunct="1">
              <a:defRPr sz="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968C61-D2AE-4356-8B19-3BEB45AA5B63}" type="slidenum">
              <a:rPr lang="nl-NL" smtClean="0">
                <a:solidFill>
                  <a:srgbClr val="009286"/>
                </a:solidFill>
              </a:rPr>
              <a:pPr/>
              <a:t>‹#›</a:t>
            </a:fld>
            <a:endParaRPr lang="nl-NL" dirty="0">
              <a:solidFill>
                <a:srgbClr val="009286"/>
              </a:solidFill>
            </a:endParaRPr>
          </a:p>
        </p:txBody>
      </p:sp>
      <p:pic>
        <p:nvPicPr>
          <p:cNvPr id="11" name="Afbeelding 1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75" y="4759200"/>
            <a:ext cx="1092087" cy="2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7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73" r:id="rId5"/>
    <p:sldLayoutId id="2147483776" r:id="rId6"/>
    <p:sldLayoutId id="2147483771" r:id="rId7"/>
    <p:sldLayoutId id="2147483770" r:id="rId8"/>
    <p:sldLayoutId id="2147483769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80" r:id="rId20"/>
    <p:sldLayoutId id="2147483715" r:id="rId21"/>
    <p:sldLayoutId id="2147483721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79" r:id="rId28"/>
    <p:sldLayoutId id="2147483722" r:id="rId29"/>
    <p:sldLayoutId id="2147483732" r:id="rId30"/>
    <p:sldLayoutId id="2147483782" r:id="rId3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9315" indent="-289315" algn="l" defTabSz="685783" rtl="0" eaLnBrk="1" latinLnBrk="0" hangingPunct="1">
        <a:lnSpc>
          <a:spcPct val="100000"/>
        </a:lnSpc>
        <a:spcBef>
          <a:spcPts val="750"/>
        </a:spcBef>
        <a:buClr>
          <a:schemeClr val="tx2"/>
        </a:buClr>
        <a:buSzPct val="150000"/>
        <a:buFont typeface="Arial" panose="020B0604020202020204" pitchFamily="34" charset="0"/>
        <a:buChar char="•"/>
        <a:tabLst>
          <a:tab pos="272648" algn="l"/>
        </a:tabLst>
        <a:defRPr lang="nl-NL" sz="1200" kern="1200" dirty="0" smtClean="0">
          <a:solidFill>
            <a:schemeClr val="bg2"/>
          </a:solidFill>
          <a:latin typeface="+mn-lt"/>
          <a:ea typeface="+mn-ea"/>
          <a:cs typeface="+mn-cs"/>
        </a:defRPr>
      </a:lvl1pPr>
      <a:lvl2pPr marL="561961" indent="-289315" algn="l" defTabSz="685783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2pPr>
      <a:lvl3pPr marL="867944" indent="-305984" algn="l" defTabSz="685783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130000"/>
        <a:buFont typeface="Arial" panose="020B0604020202020204" pitchFamily="34" charset="0"/>
        <a:buChar char="+"/>
        <a:defRPr sz="1200" kern="1200">
          <a:solidFill>
            <a:schemeClr val="bg2"/>
          </a:solidFill>
          <a:latin typeface="+mn-lt"/>
          <a:ea typeface="+mn-ea"/>
          <a:cs typeface="+mn-cs"/>
        </a:defRPr>
      </a:lvl3pPr>
      <a:lvl4pPr marL="1148925" indent="-289315" algn="l" defTabSz="685783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130000"/>
        <a:buFont typeface="Courier New" panose="02070309020205020404" pitchFamily="49" charset="0"/>
        <a:buChar char="o"/>
        <a:defRPr sz="1200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685783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115000"/>
        <a:buFont typeface="Arial" panose="020B0604020202020204" pitchFamily="34" charset="0"/>
        <a:buNone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0" indent="0" algn="l" defTabSz="685783" rtl="0" eaLnBrk="1" latinLnBrk="0" hangingPunct="1">
        <a:lnSpc>
          <a:spcPct val="100000"/>
        </a:lnSpc>
        <a:spcBef>
          <a:spcPts val="375"/>
        </a:spcBef>
        <a:buClr>
          <a:schemeClr val="tx2"/>
        </a:buClr>
        <a:buFont typeface="Arial" panose="020B0604020202020204" pitchFamily="34" charset="0"/>
        <a:buNone/>
        <a:defRPr sz="1100" b="0" i="1" kern="1200">
          <a:solidFill>
            <a:schemeClr val="bg2"/>
          </a:solidFill>
          <a:latin typeface="+mn-lt"/>
          <a:ea typeface="+mn-ea"/>
          <a:cs typeface="+mn-cs"/>
        </a:defRPr>
      </a:lvl6pPr>
      <a:lvl7pPr marL="0" indent="0" algn="l" defTabSz="685783" rtl="0" eaLnBrk="1" latinLnBrk="0" hangingPunct="1">
        <a:lnSpc>
          <a:spcPct val="100000"/>
        </a:lnSpc>
        <a:spcBef>
          <a:spcPts val="375"/>
        </a:spcBef>
        <a:buClr>
          <a:schemeClr val="tx2"/>
        </a:buClr>
        <a:buFont typeface="Arial" panose="020B0604020202020204" pitchFamily="34" charset="0"/>
        <a:buNone/>
        <a:defRPr sz="1200" b="1" i="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685783" rtl="0" eaLnBrk="1" latinLnBrk="0" hangingPunct="1">
        <a:lnSpc>
          <a:spcPct val="100000"/>
        </a:lnSpc>
        <a:spcBef>
          <a:spcPts val="375"/>
        </a:spcBef>
        <a:buClr>
          <a:schemeClr val="tx2"/>
        </a:buClr>
        <a:buFont typeface="Arial" panose="020B0604020202020204" pitchFamily="34" charset="0"/>
        <a:buNone/>
        <a:defRPr sz="900" i="0" u="none" kern="1200">
          <a:solidFill>
            <a:schemeClr val="tx2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oletaMisheva/XAI_workshop_ODSC2020" TargetMode="Externa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oletaMisheva" TargetMode="Externa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ltGray">
          <a:xfrm>
            <a:off x="0" y="828304"/>
            <a:ext cx="9144000" cy="1380507"/>
          </a:xfrm>
          <a:prstGeom prst="rect">
            <a:avLst/>
          </a:prstGeom>
          <a:solidFill>
            <a:srgbClr val="BBBEC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925" tIns="38963" rIns="77925" bIns="38963" numCol="1" rtlCol="0" anchor="t" anchorCtr="0" compatLnSpc="1">
            <a:prstTxWarp prst="textNoShape">
              <a:avLst/>
            </a:prstTxWarp>
          </a:bodyPr>
          <a:lstStyle/>
          <a:p>
            <a:pPr defTabSz="888834"/>
            <a:endParaRPr lang="en-GB" sz="1500" dirty="0"/>
          </a:p>
        </p:txBody>
      </p:sp>
      <p:grpSp>
        <p:nvGrpSpPr>
          <p:cNvPr id="5" name="Group 4"/>
          <p:cNvGrpSpPr/>
          <p:nvPr/>
        </p:nvGrpSpPr>
        <p:grpSpPr bwMode="gray">
          <a:xfrm>
            <a:off x="0" y="1460268"/>
            <a:ext cx="7180002" cy="1147550"/>
            <a:chOff x="2" y="2002488"/>
            <a:chExt cx="7778336" cy="1530067"/>
          </a:xfrm>
        </p:grpSpPr>
        <p:sp>
          <p:nvSpPr>
            <p:cNvPr id="11" name="Snip Single Corner Rectangle 10"/>
            <p:cNvSpPr/>
            <p:nvPr/>
          </p:nvSpPr>
          <p:spPr bwMode="gray">
            <a:xfrm>
              <a:off x="2121" y="2002555"/>
              <a:ext cx="7776217" cy="1530000"/>
            </a:xfrm>
            <a:prstGeom prst="snip1Rect">
              <a:avLst>
                <a:gd name="adj" fmla="val 27917"/>
              </a:avLst>
            </a:prstGeom>
            <a:gradFill>
              <a:gsLst>
                <a:gs pos="0">
                  <a:srgbClr val="009286">
                    <a:alpha val="90000"/>
                  </a:srgbClr>
                </a:gs>
                <a:gs pos="80000">
                  <a:srgbClr val="009286">
                    <a:alpha val="90000"/>
                  </a:srgbClr>
                </a:gs>
                <a:gs pos="100000">
                  <a:srgbClr val="005E5D">
                    <a:alpha val="90000"/>
                  </a:srgbClr>
                </a:gs>
              </a:gsLst>
              <a:lin ang="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88834"/>
              <a:endParaRPr lang="en-GB" sz="1500" dirty="0"/>
            </a:p>
          </p:txBody>
        </p:sp>
        <p:sp>
          <p:nvSpPr>
            <p:cNvPr id="12" name="Snip Single Corner Rectangle 11"/>
            <p:cNvSpPr/>
            <p:nvPr/>
          </p:nvSpPr>
          <p:spPr bwMode="gray">
            <a:xfrm>
              <a:off x="2" y="2002488"/>
              <a:ext cx="7612656" cy="450000"/>
            </a:xfrm>
            <a:prstGeom prst="snip1Rect">
              <a:avLst>
                <a:gd name="adj" fmla="val 50000"/>
              </a:avLst>
            </a:prstGeom>
            <a:gradFill>
              <a:gsLst>
                <a:gs pos="0">
                  <a:srgbClr val="006480">
                    <a:alpha val="90000"/>
                  </a:srgbClr>
                </a:gs>
                <a:gs pos="80000">
                  <a:srgbClr val="006480">
                    <a:alpha val="90000"/>
                  </a:srgbClr>
                </a:gs>
                <a:gs pos="100000">
                  <a:srgbClr val="006480">
                    <a:alpha val="0"/>
                  </a:srgbClr>
                </a:gs>
              </a:gsLst>
              <a:lin ang="6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88834"/>
              <a:endParaRPr lang="en-GB" sz="1500" dirty="0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206-4E31-46F3-AF58-15652DD6C3F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3" name="Rectangle 48"/>
          <p:cNvSpPr txBox="1">
            <a:spLocks noChangeArrowheads="1"/>
          </p:cNvSpPr>
          <p:nvPr/>
        </p:nvSpPr>
        <p:spPr bwMode="white">
          <a:xfrm>
            <a:off x="523212" y="2011635"/>
            <a:ext cx="6656790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57776" rtl="0" eaLnBrk="1" fontAlgn="base" hangingPunct="1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defTabSz="957776" rtl="0" eaLnBrk="1" fontAlgn="base" hangingPunct="1">
              <a:lnSpc>
                <a:spcPts val="2204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hlink"/>
                </a:solidFill>
                <a:latin typeface="Arial" charset="0"/>
                <a:cs typeface="Arial" charset="0"/>
              </a:defRPr>
            </a:lvl2pPr>
            <a:lvl3pPr algn="l" defTabSz="957776" rtl="0" eaLnBrk="1" fontAlgn="base" hangingPunct="1">
              <a:lnSpc>
                <a:spcPts val="2204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hlink"/>
                </a:solidFill>
                <a:latin typeface="Arial" charset="0"/>
                <a:cs typeface="Arial" charset="0"/>
              </a:defRPr>
            </a:lvl3pPr>
            <a:lvl4pPr algn="l" defTabSz="957776" rtl="0" eaLnBrk="1" fontAlgn="base" hangingPunct="1">
              <a:lnSpc>
                <a:spcPts val="2204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hlink"/>
                </a:solidFill>
                <a:latin typeface="Arial" charset="0"/>
                <a:cs typeface="Arial" charset="0"/>
              </a:defRPr>
            </a:lvl4pPr>
            <a:lvl5pPr algn="l" defTabSz="957776" rtl="0" eaLnBrk="1" fontAlgn="base" hangingPunct="1">
              <a:lnSpc>
                <a:spcPts val="2204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hlink"/>
                </a:solidFill>
                <a:latin typeface="Arial" charset="0"/>
                <a:cs typeface="Arial" charset="0"/>
              </a:defRPr>
            </a:lvl5pPr>
            <a:lvl6pPr marL="419847" algn="l" defTabSz="957776" rtl="0" eaLnBrk="1" fontAlgn="base" hangingPunct="1">
              <a:lnSpc>
                <a:spcPts val="2204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hlink"/>
                </a:solidFill>
                <a:latin typeface="Arial" charset="0"/>
                <a:cs typeface="Arial" charset="0"/>
              </a:defRPr>
            </a:lvl6pPr>
            <a:lvl7pPr marL="839694" algn="l" defTabSz="957776" rtl="0" eaLnBrk="1" fontAlgn="base" hangingPunct="1">
              <a:lnSpc>
                <a:spcPts val="2204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hlink"/>
                </a:solidFill>
                <a:latin typeface="Arial" charset="0"/>
                <a:cs typeface="Arial" charset="0"/>
              </a:defRPr>
            </a:lvl7pPr>
            <a:lvl8pPr marL="1259540" algn="l" defTabSz="957776" rtl="0" eaLnBrk="1" fontAlgn="base" hangingPunct="1">
              <a:lnSpc>
                <a:spcPts val="2204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hlink"/>
                </a:solidFill>
                <a:latin typeface="Arial" charset="0"/>
                <a:cs typeface="Arial" charset="0"/>
              </a:defRPr>
            </a:lvl8pPr>
            <a:lvl9pPr marL="1679387" algn="l" defTabSz="957776" rtl="0" eaLnBrk="1" fontAlgn="base" hangingPunct="1">
              <a:lnSpc>
                <a:spcPts val="2204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hlink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ts val="3409"/>
              </a:lnSpc>
            </a:pPr>
            <a:r>
              <a:rPr lang="en-GB" sz="2800" b="1" kern="0" dirty="0">
                <a:latin typeface="Univers 57 Condensed" panose="00000400000000000000" pitchFamily="2" charset="0"/>
              </a:rPr>
              <a:t>Explainable ML: Application of different approaches</a:t>
            </a:r>
            <a:endParaRPr lang="en-GB" sz="2800" kern="0" dirty="0">
              <a:latin typeface="Univers 57 Condensed" panose="00000400000000000000" pitchFamily="2" charset="0"/>
            </a:endParaRPr>
          </a:p>
        </p:txBody>
      </p:sp>
      <p:sp>
        <p:nvSpPr>
          <p:cNvPr id="14" name="Rectangle 49"/>
          <p:cNvSpPr txBox="1">
            <a:spLocks noChangeArrowheads="1"/>
          </p:cNvSpPr>
          <p:nvPr/>
        </p:nvSpPr>
        <p:spPr bwMode="auto">
          <a:xfrm>
            <a:off x="511200" y="2772000"/>
            <a:ext cx="5523905" cy="659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6624" rIns="0" bIns="36624" numCol="1" anchor="t" anchorCtr="0" compatLnSpc="1">
            <a:prstTxWarp prst="textNoShape">
              <a:avLst/>
            </a:prstTxWarp>
          </a:bodyPr>
          <a:lstStyle>
            <a:lvl1pPr algn="l" defTabSz="934451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hlink"/>
              </a:buClr>
              <a:buFont typeface="Wingdings 3" pitchFamily="18" charset="2"/>
              <a:defRPr sz="9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458" algn="l" defTabSz="934451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hlink"/>
              </a:buClr>
              <a:buFont typeface="Wingdings 3" pitchFamily="18" charset="2"/>
              <a:defRPr sz="900">
                <a:solidFill>
                  <a:schemeClr val="hlink"/>
                </a:solidFill>
                <a:latin typeface="+mn-lt"/>
                <a:cs typeface="+mn-cs"/>
              </a:defRPr>
            </a:lvl2pPr>
            <a:lvl3pPr marL="244911" indent="-241995" algn="l" defTabSz="934451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hlink"/>
              </a:buClr>
              <a:buFont typeface="Wingdings 3" pitchFamily="18" charset="2"/>
              <a:buChar char="}"/>
              <a:defRPr sz="900">
                <a:solidFill>
                  <a:schemeClr val="hlink"/>
                </a:solidFill>
                <a:latin typeface="+mn-lt"/>
                <a:cs typeface="+mn-cs"/>
              </a:defRPr>
            </a:lvl3pPr>
            <a:lvl4pPr marL="500026" indent="-253657" algn="l" defTabSz="934451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hlink"/>
              </a:buClr>
              <a:buFont typeface="Arial" charset="0"/>
              <a:buChar char="−"/>
              <a:defRPr sz="900">
                <a:solidFill>
                  <a:schemeClr val="hlink"/>
                </a:solidFill>
                <a:latin typeface="+mn-lt"/>
                <a:cs typeface="+mn-cs"/>
              </a:defRPr>
            </a:lvl4pPr>
            <a:lvl5pPr marL="743479" indent="-241995" algn="l" defTabSz="934451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hlink"/>
              </a:buClr>
              <a:buFont typeface="Arial" charset="0"/>
              <a:buChar char="−"/>
              <a:defRPr sz="900">
                <a:solidFill>
                  <a:schemeClr val="hlink"/>
                </a:solidFill>
                <a:latin typeface="+mn-lt"/>
                <a:cs typeface="+mn-cs"/>
              </a:defRPr>
            </a:lvl5pPr>
            <a:lvl6pPr marL="1163325" indent="-241995" algn="l" defTabSz="934451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hlink"/>
              </a:buClr>
              <a:buFont typeface="Arial" charset="0"/>
              <a:buChar char="−"/>
              <a:defRPr sz="900">
                <a:solidFill>
                  <a:schemeClr val="hlink"/>
                </a:solidFill>
                <a:latin typeface="+mn-lt"/>
                <a:cs typeface="+mn-cs"/>
              </a:defRPr>
            </a:lvl6pPr>
            <a:lvl7pPr marL="1583172" indent="-241995" algn="l" defTabSz="934451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hlink"/>
              </a:buClr>
              <a:buFont typeface="Arial" charset="0"/>
              <a:buChar char="−"/>
              <a:defRPr sz="900">
                <a:solidFill>
                  <a:schemeClr val="hlink"/>
                </a:solidFill>
                <a:latin typeface="+mn-lt"/>
                <a:cs typeface="+mn-cs"/>
              </a:defRPr>
            </a:lvl7pPr>
            <a:lvl8pPr marL="2003019" indent="-241995" algn="l" defTabSz="934451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hlink"/>
              </a:buClr>
              <a:buFont typeface="Arial" charset="0"/>
              <a:buChar char="−"/>
              <a:defRPr sz="900">
                <a:solidFill>
                  <a:schemeClr val="hlink"/>
                </a:solidFill>
                <a:latin typeface="+mn-lt"/>
                <a:cs typeface="+mn-cs"/>
              </a:defRPr>
            </a:lvl8pPr>
            <a:lvl9pPr marL="2422866" indent="-241995" algn="l" defTabSz="934451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hlink"/>
              </a:buClr>
              <a:buFont typeface="Arial" charset="0"/>
              <a:buChar char="−"/>
              <a:defRPr sz="900">
                <a:solidFill>
                  <a:schemeClr val="hlink"/>
                </a:solidFill>
                <a:latin typeface="+mn-lt"/>
                <a:cs typeface="+mn-cs"/>
              </a:defRPr>
            </a:lvl9pPr>
          </a:lstStyle>
          <a:p>
            <a:r>
              <a:rPr lang="en-GB" sz="1500" kern="0" dirty="0">
                <a:solidFill>
                  <a:srgbClr val="005E5D"/>
                </a:solidFill>
              </a:rPr>
              <a:t>Violeta Misheva</a:t>
            </a:r>
          </a:p>
          <a:p>
            <a:r>
              <a:rPr lang="en-GB" sz="1400" i="1" kern="0" dirty="0">
                <a:solidFill>
                  <a:srgbClr val="005E5D"/>
                </a:solidFill>
              </a:rPr>
              <a:t>Data scientist</a:t>
            </a:r>
          </a:p>
          <a:p>
            <a:r>
              <a:rPr lang="en-GB" sz="1400" i="1" kern="0" dirty="0">
                <a:solidFill>
                  <a:srgbClr val="005E5D"/>
                </a:solidFill>
              </a:rPr>
              <a:t>ABN </a:t>
            </a:r>
            <a:r>
              <a:rPr lang="en-GB" sz="1400" i="1" kern="0" dirty="0" err="1">
                <a:solidFill>
                  <a:srgbClr val="005E5D"/>
                </a:solidFill>
              </a:rPr>
              <a:t>Amro</a:t>
            </a:r>
            <a:r>
              <a:rPr lang="en-GB" sz="1400" i="1" kern="0" dirty="0">
                <a:solidFill>
                  <a:srgbClr val="005E5D"/>
                </a:solidFill>
              </a:rPr>
              <a:t> bank</a:t>
            </a:r>
            <a:endParaRPr lang="en-GB" sz="1500" i="1" kern="0" dirty="0">
              <a:solidFill>
                <a:srgbClr val="005E5D"/>
              </a:solidFill>
            </a:endParaRPr>
          </a:p>
        </p:txBody>
      </p:sp>
      <p:sp>
        <p:nvSpPr>
          <p:cNvPr id="10" name="Rectangle 9"/>
          <p:cNvSpPr/>
          <p:nvPr/>
        </p:nvSpPr>
        <p:spPr bwMode="white">
          <a:xfrm>
            <a:off x="0" y="1"/>
            <a:ext cx="9144000" cy="82830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925" tIns="38963" rIns="77925" bIns="38963" numCol="1" rtlCol="0" anchor="t" anchorCtr="0" compatLnSpc="1">
            <a:prstTxWarp prst="textNoShape">
              <a:avLst/>
            </a:prstTxWarp>
          </a:bodyPr>
          <a:lstStyle/>
          <a:p>
            <a:pPr defTabSz="888834"/>
            <a:endParaRPr lang="en-GB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25AB2DBC-6283-4771-A57B-F9DFAEB1F9AE}"/>
              </a:ext>
            </a:extLst>
          </p:cNvPr>
          <p:cNvSpPr txBox="1">
            <a:spLocks/>
          </p:cNvSpPr>
          <p:nvPr/>
        </p:nvSpPr>
        <p:spPr>
          <a:xfrm>
            <a:off x="456200" y="298043"/>
            <a:ext cx="8543624" cy="30023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nl-NL" sz="1500" b="1" i="0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1961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67944" indent="-305984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Arial" panose="020B0604020202020204" pitchFamily="34" charset="0"/>
              <a:buChar char="+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148925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Courier New" panose="02070309020205020404" pitchFamily="49" charset="0"/>
              <a:buChar char="o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100" b="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900" i="0" u="none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Univers 57 Condensed" panose="00000400000000000000" pitchFamily="2" charset="0"/>
              </a:rPr>
              <a:t>Types of explanations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E9ED6FA-9E53-4469-925D-55C85E5AA947}"/>
              </a:ext>
            </a:extLst>
          </p:cNvPr>
          <p:cNvSpPr txBox="1">
            <a:spLocks/>
          </p:cNvSpPr>
          <p:nvPr/>
        </p:nvSpPr>
        <p:spPr>
          <a:xfrm>
            <a:off x="456200" y="771550"/>
            <a:ext cx="7819140" cy="3923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9315" indent="-289315" algn="l" defTabSz="685783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  <a:tabLst>
                <a:tab pos="272648" algn="l"/>
              </a:tabLst>
              <a:defRPr lang="nl-NL" sz="12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1961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67944" indent="-305984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Arial" panose="020B0604020202020204" pitchFamily="34" charset="0"/>
              <a:buChar char="+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148925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Courier New" panose="02070309020205020404" pitchFamily="49" charset="0"/>
              <a:buChar char="o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100" b="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900" i="0" u="none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None/>
            </a:pPr>
            <a:endParaRPr lang="en-US" sz="1400" i="1" dirty="0">
              <a:solidFill>
                <a:schemeClr val="tx1"/>
              </a:solidFill>
              <a:latin typeface="Univers" panose="020B0503020202020204" pitchFamily="34" charset="0"/>
            </a:endParaRPr>
          </a:p>
          <a:p>
            <a:endParaRPr lang="en-US" sz="1400" i="1" dirty="0">
              <a:solidFill>
                <a:schemeClr val="tx1"/>
              </a:solidFill>
              <a:latin typeface="Univers" panose="020B0503020202020204" pitchFamily="34" charset="0"/>
            </a:endParaRPr>
          </a:p>
          <a:p>
            <a:pPr marL="457200" lvl="0" indent="-342900">
              <a:spcBef>
                <a:spcPts val="600"/>
              </a:spcBef>
              <a:buSzPts val="1800"/>
              <a:buFont typeface="Arial"/>
              <a:buChar char="•"/>
            </a:pPr>
            <a:r>
              <a:rPr lang="en-GB" sz="1800" u="sng" dirty="0">
                <a:solidFill>
                  <a:schemeClr val="tx1"/>
                </a:solidFill>
                <a:latin typeface="Univers "/>
                <a:ea typeface="Arial"/>
                <a:cs typeface="Arial"/>
                <a:sym typeface="Arial"/>
              </a:rPr>
              <a:t>Intrinsic methods </a:t>
            </a:r>
            <a:r>
              <a:rPr lang="en-GB" sz="1800" dirty="0">
                <a:solidFill>
                  <a:schemeClr val="tx1"/>
                </a:solidFill>
                <a:latin typeface="Univers "/>
                <a:ea typeface="Arial"/>
                <a:cs typeface="Arial"/>
                <a:sym typeface="Arial"/>
              </a:rPr>
              <a:t>(restricting the complexity of the model) and </a:t>
            </a:r>
            <a:r>
              <a:rPr lang="en-GB" sz="1800" u="sng" dirty="0">
                <a:solidFill>
                  <a:schemeClr val="tx1"/>
                </a:solidFill>
                <a:latin typeface="Univers "/>
                <a:ea typeface="Arial"/>
                <a:cs typeface="Arial"/>
                <a:sym typeface="Arial"/>
              </a:rPr>
              <a:t>post-hoc</a:t>
            </a:r>
            <a:r>
              <a:rPr lang="en-GB" sz="1800" dirty="0">
                <a:solidFill>
                  <a:schemeClr val="tx1"/>
                </a:solidFill>
                <a:latin typeface="Univers "/>
                <a:ea typeface="Arial"/>
                <a:cs typeface="Arial"/>
                <a:sym typeface="Arial"/>
              </a:rPr>
              <a:t> (after the model training)</a:t>
            </a:r>
          </a:p>
          <a:p>
            <a:pPr marL="457200" lvl="0" indent="-342900">
              <a:spcBef>
                <a:spcPts val="600"/>
              </a:spcBef>
              <a:buSzPts val="1800"/>
              <a:buFont typeface="Arial"/>
              <a:buChar char="•"/>
            </a:pPr>
            <a:r>
              <a:rPr lang="en-GB" sz="1800" u="sng" dirty="0">
                <a:solidFill>
                  <a:schemeClr val="tx1"/>
                </a:solidFill>
                <a:latin typeface="Univers "/>
                <a:ea typeface="Arial"/>
                <a:cs typeface="Arial"/>
                <a:sym typeface="Arial"/>
              </a:rPr>
              <a:t>Model-specific </a:t>
            </a:r>
            <a:r>
              <a:rPr lang="en-GB" sz="1800" dirty="0">
                <a:solidFill>
                  <a:schemeClr val="tx1"/>
                </a:solidFill>
                <a:latin typeface="Univers "/>
                <a:ea typeface="Arial"/>
                <a:cs typeface="Arial"/>
                <a:sym typeface="Arial"/>
              </a:rPr>
              <a:t>(limited to specific classes of models) and </a:t>
            </a:r>
            <a:r>
              <a:rPr lang="en-GB" sz="1800" u="sng" dirty="0">
                <a:solidFill>
                  <a:schemeClr val="tx1"/>
                </a:solidFill>
                <a:latin typeface="Univers "/>
                <a:ea typeface="Arial"/>
                <a:cs typeface="Arial"/>
                <a:sym typeface="Arial"/>
              </a:rPr>
              <a:t>model-agnostic</a:t>
            </a:r>
            <a:r>
              <a:rPr lang="en-GB" sz="1800" dirty="0">
                <a:solidFill>
                  <a:schemeClr val="tx1"/>
                </a:solidFill>
                <a:latin typeface="Univers "/>
                <a:ea typeface="Arial"/>
                <a:cs typeface="Arial"/>
                <a:sym typeface="Arial"/>
              </a:rPr>
              <a:t>(can be used on any model)</a:t>
            </a:r>
          </a:p>
          <a:p>
            <a:pPr marL="457200" lvl="0" indent="-342900">
              <a:spcBef>
                <a:spcPts val="600"/>
              </a:spcBef>
              <a:buSzPts val="1800"/>
              <a:buFont typeface="Arial"/>
              <a:buChar char="•"/>
            </a:pPr>
            <a:r>
              <a:rPr lang="en-GB" sz="1800" u="sng" dirty="0">
                <a:solidFill>
                  <a:schemeClr val="tx1"/>
                </a:solidFill>
                <a:latin typeface="Univers "/>
                <a:ea typeface="Arial"/>
                <a:cs typeface="Arial"/>
                <a:sym typeface="Arial"/>
              </a:rPr>
              <a:t>Local </a:t>
            </a:r>
            <a:r>
              <a:rPr lang="en-GB" sz="1800" dirty="0">
                <a:solidFill>
                  <a:schemeClr val="tx1"/>
                </a:solidFill>
                <a:latin typeface="Univers "/>
                <a:ea typeface="Arial"/>
                <a:cs typeface="Arial"/>
                <a:sym typeface="Arial"/>
              </a:rPr>
              <a:t>(explain an individual prediction) or </a:t>
            </a:r>
            <a:r>
              <a:rPr lang="en-GB" sz="1800" u="sng" dirty="0">
                <a:solidFill>
                  <a:schemeClr val="tx1"/>
                </a:solidFill>
                <a:latin typeface="Univers "/>
                <a:ea typeface="Arial"/>
                <a:cs typeface="Arial"/>
                <a:sym typeface="Arial"/>
              </a:rPr>
              <a:t>global</a:t>
            </a:r>
            <a:r>
              <a:rPr lang="en-GB" sz="1800" dirty="0">
                <a:solidFill>
                  <a:schemeClr val="tx1"/>
                </a:solidFill>
                <a:latin typeface="Univers "/>
                <a:ea typeface="Arial"/>
                <a:cs typeface="Arial"/>
                <a:sym typeface="Arial"/>
              </a:rPr>
              <a:t>(explain the whole model </a:t>
            </a:r>
            <a:r>
              <a:rPr lang="en-GB" sz="1800" dirty="0" err="1">
                <a:solidFill>
                  <a:schemeClr val="tx1"/>
                </a:solidFill>
                <a:latin typeface="Univers "/>
                <a:ea typeface="Arial"/>
                <a:cs typeface="Arial"/>
                <a:sym typeface="Arial"/>
              </a:rPr>
              <a:t>behavior</a:t>
            </a:r>
            <a:r>
              <a:rPr lang="en-GB" sz="1800" dirty="0">
                <a:solidFill>
                  <a:schemeClr val="tx1"/>
                </a:solidFill>
                <a:latin typeface="Univers "/>
                <a:ea typeface="Arial"/>
                <a:cs typeface="Arial"/>
                <a:sym typeface="Arial"/>
              </a:rPr>
              <a:t>)</a:t>
            </a:r>
          </a:p>
          <a:p>
            <a:endParaRPr lang="en-US" sz="1800" i="1" dirty="0">
              <a:solidFill>
                <a:schemeClr val="tx1"/>
              </a:solidFill>
              <a:latin typeface="Univers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018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25AB2DBC-6283-4771-A57B-F9DFAEB1F9AE}"/>
              </a:ext>
            </a:extLst>
          </p:cNvPr>
          <p:cNvSpPr txBox="1">
            <a:spLocks/>
          </p:cNvSpPr>
          <p:nvPr/>
        </p:nvSpPr>
        <p:spPr>
          <a:xfrm>
            <a:off x="456200" y="298043"/>
            <a:ext cx="8543624" cy="30023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nl-NL" sz="1500" b="1" i="0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1961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67944" indent="-305984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Arial" panose="020B0604020202020204" pitchFamily="34" charset="0"/>
              <a:buChar char="+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148925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Courier New" panose="02070309020205020404" pitchFamily="49" charset="0"/>
              <a:buChar char="o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100" b="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900" i="0" u="none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Univers 57 Condensed" panose="00000400000000000000" pitchFamily="2" charset="0"/>
              </a:rPr>
              <a:t>Types of explanations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E9ED6FA-9E53-4469-925D-55C85E5AA947}"/>
              </a:ext>
            </a:extLst>
          </p:cNvPr>
          <p:cNvSpPr txBox="1">
            <a:spLocks/>
          </p:cNvSpPr>
          <p:nvPr/>
        </p:nvSpPr>
        <p:spPr>
          <a:xfrm>
            <a:off x="456200" y="771550"/>
            <a:ext cx="7819140" cy="3923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9315" indent="-289315" algn="l" defTabSz="685783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  <a:tabLst>
                <a:tab pos="272648" algn="l"/>
              </a:tabLst>
              <a:defRPr lang="nl-NL" sz="12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1961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67944" indent="-305984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Arial" panose="020B0604020202020204" pitchFamily="34" charset="0"/>
              <a:buChar char="+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148925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Courier New" panose="02070309020205020404" pitchFamily="49" charset="0"/>
              <a:buChar char="o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100" b="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900" i="0" u="none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None/>
            </a:pPr>
            <a:endParaRPr lang="en-US" sz="1400" i="1" dirty="0">
              <a:solidFill>
                <a:schemeClr val="tx1"/>
              </a:solidFill>
              <a:latin typeface="Univers" panose="020B0503020202020204" pitchFamily="34" charset="0"/>
            </a:endParaRPr>
          </a:p>
          <a:p>
            <a:endParaRPr lang="en-US" sz="1400" i="1" dirty="0">
              <a:solidFill>
                <a:schemeClr val="tx1"/>
              </a:solidFill>
              <a:latin typeface="Univers" panose="020B0503020202020204" pitchFamily="34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Univers" panose="020B0503020202020204" pitchFamily="34" charset="0"/>
              </a:rPr>
              <a:t>Explaining the data (visual and less visual methods)</a:t>
            </a:r>
          </a:p>
          <a:p>
            <a:r>
              <a:rPr lang="en-US" sz="1800" dirty="0">
                <a:solidFill>
                  <a:schemeClr val="tx1"/>
                </a:solidFill>
                <a:latin typeface="Univers" panose="020B0503020202020204" pitchFamily="34" charset="0"/>
              </a:rPr>
              <a:t>Explaining the overall (global) behavior of the model (</a:t>
            </a:r>
            <a:r>
              <a:rPr lang="en-US" sz="1600" i="1" dirty="0">
                <a:solidFill>
                  <a:schemeClr val="tx1"/>
                </a:solidFill>
                <a:latin typeface="Univers" panose="020B0503020202020204" pitchFamily="34" charset="0"/>
              </a:rPr>
              <a:t>ex: ‘This algorithm works like this and minimizes that loss function and we know these features matter overall’</a:t>
            </a:r>
            <a:r>
              <a:rPr lang="en-US" sz="1800" dirty="0">
                <a:solidFill>
                  <a:schemeClr val="tx1"/>
                </a:solidFill>
                <a:latin typeface="Univers" panose="020B0503020202020204" pitchFamily="34" charset="0"/>
              </a:rPr>
              <a:t>)</a:t>
            </a:r>
          </a:p>
          <a:p>
            <a:r>
              <a:rPr lang="en-US" sz="1800" dirty="0">
                <a:solidFill>
                  <a:schemeClr val="tx1"/>
                </a:solidFill>
                <a:latin typeface="Univers" panose="020B0503020202020204" pitchFamily="34" charset="0"/>
              </a:rPr>
              <a:t>Explaining the decision of the model for each row in the data set (local explanation) (</a:t>
            </a:r>
            <a:r>
              <a:rPr lang="en-US" sz="1600" i="1" dirty="0">
                <a:solidFill>
                  <a:schemeClr val="tx1"/>
                </a:solidFill>
                <a:latin typeface="Univers" panose="020B0503020202020204" pitchFamily="34" charset="0"/>
              </a:rPr>
              <a:t>ex: The model has predicted we should not grant this client a mortgage because their income decreases their likelihood to pay it with this much)</a:t>
            </a:r>
            <a:endParaRPr lang="en-US" sz="1800" i="1" dirty="0">
              <a:solidFill>
                <a:schemeClr val="tx1"/>
              </a:solidFill>
              <a:latin typeface="Univers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056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25AB2DBC-6283-4771-A57B-F9DFAEB1F9AE}"/>
              </a:ext>
            </a:extLst>
          </p:cNvPr>
          <p:cNvSpPr txBox="1">
            <a:spLocks/>
          </p:cNvSpPr>
          <p:nvPr/>
        </p:nvSpPr>
        <p:spPr>
          <a:xfrm>
            <a:off x="300188" y="123578"/>
            <a:ext cx="8543624" cy="30023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nl-NL" sz="1500" b="1" i="0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1961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67944" indent="-305984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Arial" panose="020B0604020202020204" pitchFamily="34" charset="0"/>
              <a:buChar char="+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148925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Courier New" panose="02070309020205020404" pitchFamily="49" charset="0"/>
              <a:buChar char="o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100" b="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900" i="0" u="none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Univers 57 Condensed" panose="00000400000000000000" pitchFamily="2" charset="0"/>
              </a:rPr>
              <a:t>XAI taxonomy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E9ED6FA-9E53-4469-925D-55C85E5AA947}"/>
              </a:ext>
            </a:extLst>
          </p:cNvPr>
          <p:cNvSpPr txBox="1">
            <a:spLocks/>
          </p:cNvSpPr>
          <p:nvPr/>
        </p:nvSpPr>
        <p:spPr>
          <a:xfrm>
            <a:off x="456200" y="771550"/>
            <a:ext cx="7819140" cy="3923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9315" indent="-289315" algn="l" defTabSz="685783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  <a:tabLst>
                <a:tab pos="272648" algn="l"/>
              </a:tabLst>
              <a:defRPr lang="nl-NL" sz="12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1961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67944" indent="-305984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Arial" panose="020B0604020202020204" pitchFamily="34" charset="0"/>
              <a:buChar char="+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148925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Courier New" panose="02070309020205020404" pitchFamily="49" charset="0"/>
              <a:buChar char="o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100" b="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900" i="0" u="none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None/>
            </a:pPr>
            <a:endParaRPr lang="en-US" sz="1400" i="1" dirty="0">
              <a:solidFill>
                <a:schemeClr val="tx1"/>
              </a:solidFill>
              <a:latin typeface="Univers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C7E4E-A1F3-4853-8EF6-1CDA58E52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8901"/>
            <a:ext cx="9144000" cy="414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86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25AB2DBC-6283-4771-A57B-F9DFAEB1F9AE}"/>
              </a:ext>
            </a:extLst>
          </p:cNvPr>
          <p:cNvSpPr txBox="1">
            <a:spLocks/>
          </p:cNvSpPr>
          <p:nvPr/>
        </p:nvSpPr>
        <p:spPr>
          <a:xfrm>
            <a:off x="456200" y="298043"/>
            <a:ext cx="8543624" cy="30023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nl-NL" sz="1500" b="1" i="0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1961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67944" indent="-305984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Arial" panose="020B0604020202020204" pitchFamily="34" charset="0"/>
              <a:buChar char="+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148925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Courier New" panose="02070309020205020404" pitchFamily="49" charset="0"/>
              <a:buChar char="o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100" b="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900" i="0" u="none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Univers 57 Condensed" panose="00000400000000000000" pitchFamily="2" charset="0"/>
              </a:rPr>
              <a:t>XAI in the development process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E9ED6FA-9E53-4469-925D-55C85E5AA947}"/>
              </a:ext>
            </a:extLst>
          </p:cNvPr>
          <p:cNvSpPr txBox="1">
            <a:spLocks/>
          </p:cNvSpPr>
          <p:nvPr/>
        </p:nvSpPr>
        <p:spPr>
          <a:xfrm>
            <a:off x="456200" y="771550"/>
            <a:ext cx="7819140" cy="3923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9315" indent="-289315" algn="l" defTabSz="685783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  <a:tabLst>
                <a:tab pos="272648" algn="l"/>
              </a:tabLst>
              <a:defRPr lang="nl-NL" sz="12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1961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67944" indent="-305984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Arial" panose="020B0604020202020204" pitchFamily="34" charset="0"/>
              <a:buChar char="+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148925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Courier New" panose="02070309020205020404" pitchFamily="49" charset="0"/>
              <a:buChar char="o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100" b="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900" i="0" u="none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None/>
            </a:pPr>
            <a:r>
              <a:rPr lang="en-US" sz="1400" i="1" dirty="0">
                <a:solidFill>
                  <a:schemeClr val="tx1"/>
                </a:solidFill>
                <a:latin typeface="Univers" panose="020B0503020202020204" pitchFamily="34" charset="0"/>
              </a:rPr>
              <a:t> </a:t>
            </a:r>
            <a:endParaRPr lang="en-US" sz="1800" i="1" dirty="0">
              <a:latin typeface="Univers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2B929-FAB3-4104-BFF4-618A4D491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0" y="946953"/>
            <a:ext cx="8025370" cy="357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11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25AB2DBC-6283-4771-A57B-F9DFAEB1F9AE}"/>
              </a:ext>
            </a:extLst>
          </p:cNvPr>
          <p:cNvSpPr txBox="1">
            <a:spLocks/>
          </p:cNvSpPr>
          <p:nvPr/>
        </p:nvSpPr>
        <p:spPr>
          <a:xfrm>
            <a:off x="456200" y="298043"/>
            <a:ext cx="8543624" cy="30023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nl-NL" sz="1500" b="1" i="0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1961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67944" indent="-305984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Arial" panose="020B0604020202020204" pitchFamily="34" charset="0"/>
              <a:buChar char="+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148925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Courier New" panose="02070309020205020404" pitchFamily="49" charset="0"/>
              <a:buChar char="o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100" b="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900" i="0" u="none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Univers 57 Condensed" panose="00000400000000000000" pitchFamily="2" charset="0"/>
              </a:rPr>
              <a:t>What does it mean to ‘explain’ a model? 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E9ED6FA-9E53-4469-925D-55C85E5AA947}"/>
              </a:ext>
            </a:extLst>
          </p:cNvPr>
          <p:cNvSpPr txBox="1">
            <a:spLocks/>
          </p:cNvSpPr>
          <p:nvPr/>
        </p:nvSpPr>
        <p:spPr>
          <a:xfrm>
            <a:off x="456200" y="771550"/>
            <a:ext cx="7819140" cy="3923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9315" indent="-289315" algn="l" defTabSz="685783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  <a:tabLst>
                <a:tab pos="272648" algn="l"/>
              </a:tabLst>
              <a:defRPr lang="nl-NL" sz="12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1961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67944" indent="-305984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Arial" panose="020B0604020202020204" pitchFamily="34" charset="0"/>
              <a:buChar char="+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148925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Courier New" panose="02070309020205020404" pitchFamily="49" charset="0"/>
              <a:buChar char="o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100" b="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900" i="0" u="none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None/>
            </a:pPr>
            <a:endParaRPr lang="en-US" sz="1400" i="1" dirty="0">
              <a:solidFill>
                <a:schemeClr val="tx1"/>
              </a:solidFill>
              <a:latin typeface="Univers" panose="020B0503020202020204" pitchFamily="34" charset="0"/>
            </a:endParaRPr>
          </a:p>
          <a:p>
            <a:endParaRPr lang="en-US" sz="1400" i="1" dirty="0">
              <a:solidFill>
                <a:schemeClr val="tx1"/>
              </a:solidFill>
              <a:latin typeface="Univers" panose="020B0503020202020204" pitchFamily="34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Univers" panose="020B0503020202020204" pitchFamily="34" charset="0"/>
              </a:rPr>
              <a:t>First important requisite task is to define the </a:t>
            </a:r>
            <a:r>
              <a:rPr lang="en-US" sz="1800" dirty="0" err="1">
                <a:solidFill>
                  <a:schemeClr val="tx1"/>
                </a:solidFill>
                <a:latin typeface="Univers" panose="020B0503020202020204" pitchFamily="34" charset="0"/>
              </a:rPr>
              <a:t>explainability</a:t>
            </a:r>
            <a:r>
              <a:rPr lang="en-US" sz="1800" dirty="0">
                <a:solidFill>
                  <a:schemeClr val="tx1"/>
                </a:solidFill>
                <a:latin typeface="Univers" panose="020B0503020202020204" pitchFamily="34" charset="0"/>
              </a:rPr>
              <a:t> needs and requirements of different stakeholders (if there are any, transparency not applicable in all scenarios)</a:t>
            </a:r>
          </a:p>
          <a:p>
            <a:r>
              <a:rPr lang="en-US" sz="1800" dirty="0">
                <a:solidFill>
                  <a:schemeClr val="tx1"/>
                </a:solidFill>
                <a:latin typeface="Univers" panose="020B0503020202020204" pitchFamily="34" charset="0"/>
              </a:rPr>
              <a:t>Integrate it as early as possible in the development process (should not be an ‘afterthought’)</a:t>
            </a:r>
          </a:p>
          <a:p>
            <a:r>
              <a:rPr lang="en-US" sz="1800" dirty="0">
                <a:solidFill>
                  <a:schemeClr val="tx1"/>
                </a:solidFill>
                <a:latin typeface="Univers" panose="020B0503020202020204" pitchFamily="34" charset="0"/>
              </a:rPr>
              <a:t>One can provide different levels of explanation depending on the context, needs and end-user (one explanation for credit risk manager, a different one for a client, a third for a technical team) </a:t>
            </a:r>
          </a:p>
          <a:p>
            <a:r>
              <a:rPr lang="en-US" sz="1800" dirty="0">
                <a:solidFill>
                  <a:schemeClr val="tx1"/>
                </a:solidFill>
                <a:latin typeface="Univers" panose="020B0503020202020204" pitchFamily="34" charset="0"/>
              </a:rPr>
              <a:t>A combination of methods could be provided, it’s not either/or </a:t>
            </a:r>
          </a:p>
          <a:p>
            <a:endParaRPr lang="en-US" sz="1800" dirty="0">
              <a:latin typeface="Univers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76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0242A9-4692-4356-84BB-D8F6EAB0B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10"/>
            <a:ext cx="9267538" cy="5277863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E9ED6FA-9E53-4469-925D-55C85E5AA947}"/>
              </a:ext>
            </a:extLst>
          </p:cNvPr>
          <p:cNvSpPr txBox="1">
            <a:spLocks/>
          </p:cNvSpPr>
          <p:nvPr/>
        </p:nvSpPr>
        <p:spPr>
          <a:xfrm>
            <a:off x="827584" y="555526"/>
            <a:ext cx="3960440" cy="10081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9315" indent="-289315" algn="l" defTabSz="685783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  <a:tabLst>
                <a:tab pos="272648" algn="l"/>
              </a:tabLst>
              <a:defRPr lang="nl-NL" sz="12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1961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67944" indent="-305984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Arial" panose="020B0604020202020204" pitchFamily="34" charset="0"/>
              <a:buChar char="+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148925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Courier New" panose="02070309020205020404" pitchFamily="49" charset="0"/>
              <a:buChar char="o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100" b="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900" i="0" u="none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Univers" panose="020B0503020202020204" pitchFamily="34" charset="0"/>
              </a:rPr>
              <a:t>No one-size-fits-all approach, it’s a process rather than single product </a:t>
            </a:r>
          </a:p>
        </p:txBody>
      </p:sp>
    </p:spTree>
    <p:extLst>
      <p:ext uri="{BB962C8B-B14F-4D97-AF65-F5344CB8AC3E}">
        <p14:creationId xmlns:p14="http://schemas.microsoft.com/office/powerpoint/2010/main" val="2492450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605C97-7AE2-4B3A-BFD0-82316101A8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39752" y="2337103"/>
            <a:ext cx="4223146" cy="238975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57 Condensed" panose="00000400000000000000" pitchFamily="2" charset="0"/>
              </a:rPr>
              <a:t>Brief theoretical 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59CF5C-9DD5-40D0-B9B9-A536217EBF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2D9FF-C36F-4303-9E20-4CA6EBB999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94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0678B-0CCF-4ACF-8A78-71BB26BEF3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dirty="0" err="1">
                <a:solidFill>
                  <a:schemeClr val="tx1"/>
                </a:solidFill>
                <a:latin typeface="Univers 57 Condensed" panose="00000400000000000000" pitchFamily="2" charset="0"/>
              </a:rPr>
              <a:t>RuleFit</a:t>
            </a:r>
            <a:endParaRPr lang="en-US" sz="1800" dirty="0">
              <a:solidFill>
                <a:schemeClr val="tx1"/>
              </a:solidFill>
              <a:latin typeface="Univers 57 Condensed" panose="000004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09DA5E-7A07-4FDE-A835-84A37ACFF8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  <a:latin typeface="Univers "/>
              </a:rPr>
              <a:t>Creates new features (in the form of decision rules) and builds a transparent model using these features </a:t>
            </a:r>
          </a:p>
          <a:p>
            <a:r>
              <a:rPr lang="en-US" sz="1800" dirty="0">
                <a:solidFill>
                  <a:schemeClr val="tx1"/>
                </a:solidFill>
                <a:latin typeface="Univers "/>
              </a:rPr>
              <a:t>Example in the paper (Boston median house prediction): </a:t>
            </a:r>
          </a:p>
          <a:p>
            <a:pPr marL="0" indent="0">
              <a:buNone/>
            </a:pPr>
            <a:r>
              <a:rPr lang="en-GB" sz="1800" i="1" dirty="0">
                <a:solidFill>
                  <a:schemeClr val="tx1"/>
                </a:solidFill>
                <a:latin typeface="Univers "/>
              </a:rPr>
              <a:t>IF number of rooms &gt; 6.64 AND concentration of nitric oxide &lt;0.67 THEN 1 ELSE 0</a:t>
            </a:r>
          </a:p>
          <a:p>
            <a:r>
              <a:rPr lang="en-GB" sz="1800" dirty="0">
                <a:solidFill>
                  <a:schemeClr val="tx1"/>
                </a:solidFill>
                <a:latin typeface="Univers "/>
              </a:rPr>
              <a:t>In the first step, the algorithm trains a tree-based model predicting the target and uses it to create these decision rules (Result: many rules, not all informative)</a:t>
            </a:r>
          </a:p>
          <a:p>
            <a:r>
              <a:rPr lang="en-GB" sz="1800" dirty="0">
                <a:solidFill>
                  <a:schemeClr val="tx1"/>
                </a:solidFill>
                <a:latin typeface="Univers "/>
              </a:rPr>
              <a:t>Second step: train a sparse linear model, such as a LASSO to select among the original and newly created features. </a:t>
            </a:r>
            <a:endParaRPr lang="en-US" sz="1800" dirty="0">
              <a:solidFill>
                <a:schemeClr val="tx1"/>
              </a:solidFill>
              <a:latin typeface="Univers "/>
            </a:endParaRPr>
          </a:p>
          <a:p>
            <a:endParaRPr lang="en-US" sz="1800" dirty="0">
              <a:latin typeface="Univers "/>
            </a:endParaRPr>
          </a:p>
        </p:txBody>
      </p:sp>
    </p:spTree>
    <p:extLst>
      <p:ext uri="{BB962C8B-B14F-4D97-AF65-F5344CB8AC3E}">
        <p14:creationId xmlns:p14="http://schemas.microsoft.com/office/powerpoint/2010/main" val="1671101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7614C-7089-43C0-974B-1D3CD3F902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7000" y="291742"/>
            <a:ext cx="8410000" cy="43926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Univers 57 Condensed" panose="00000400000000000000" pitchFamily="2" charset="0"/>
              </a:rPr>
              <a:t>Partial dependency plots (PDP)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E60A9-BA8F-4BE3-84F1-9E9DE4FE5B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0" y="1275606"/>
            <a:ext cx="4179405" cy="3378194"/>
          </a:xfrm>
        </p:spPr>
        <p:txBody>
          <a:bodyPr/>
          <a:lstStyle/>
          <a:p>
            <a:pPr marL="285750" lvl="0" indent="-285750">
              <a:spcBef>
                <a:spcPts val="600"/>
              </a:spcBef>
              <a:buSzPts val="1600"/>
              <a:buFont typeface="Arial"/>
              <a:buChar char="•"/>
            </a:pPr>
            <a:r>
              <a:rPr lang="en-GB" sz="1800" dirty="0">
                <a:solidFill>
                  <a:schemeClr val="tx1"/>
                </a:solidFill>
                <a:latin typeface="Univers "/>
                <a:ea typeface="Arial"/>
                <a:cs typeface="Arial"/>
                <a:sym typeface="Arial"/>
              </a:rPr>
              <a:t>The average marginal effect of a feature on the target</a:t>
            </a:r>
          </a:p>
          <a:p>
            <a:pPr marL="285750" lvl="0" indent="-285750">
              <a:spcBef>
                <a:spcPts val="600"/>
              </a:spcBef>
              <a:buSzPts val="1600"/>
              <a:buFont typeface="Arial"/>
              <a:buChar char="•"/>
            </a:pPr>
            <a:r>
              <a:rPr lang="en-GB" sz="1800" dirty="0">
                <a:solidFill>
                  <a:schemeClr val="tx1"/>
                </a:solidFill>
                <a:latin typeface="Univers "/>
                <a:ea typeface="Arial"/>
                <a:cs typeface="Arial"/>
                <a:sym typeface="Arial"/>
              </a:rPr>
              <a:t>It shows whether the relationship between the feature and the target is linear, monotonous or more complex</a:t>
            </a:r>
          </a:p>
          <a:p>
            <a:pPr marL="285750" lvl="0" indent="-285750">
              <a:spcBef>
                <a:spcPts val="600"/>
              </a:spcBef>
              <a:buSzPts val="1600"/>
              <a:buFont typeface="Arial"/>
              <a:buChar char="•"/>
            </a:pPr>
            <a:r>
              <a:rPr lang="en-GB" sz="1800" dirty="0">
                <a:solidFill>
                  <a:schemeClr val="tx1"/>
                </a:solidFill>
                <a:latin typeface="Univers "/>
                <a:ea typeface="Arial"/>
                <a:cs typeface="Arial"/>
                <a:sym typeface="Arial"/>
              </a:rPr>
              <a:t>A main assumption is that the features not included in the PDP are NOT correlated with the one included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A65272-79F0-4959-92F6-577A6B505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00" y="1347614"/>
            <a:ext cx="4039000" cy="26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9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7614C-7089-43C0-974B-1D3CD3F902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7000" y="291742"/>
            <a:ext cx="8410000" cy="43926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Univers 57 Condensed" panose="00000400000000000000" pitchFamily="2" charset="0"/>
              </a:rPr>
              <a:t>Individual conditional independence (ICE) plots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E60A9-BA8F-4BE3-84F1-9E9DE4FE5B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0" y="1275606"/>
            <a:ext cx="4179405" cy="3378194"/>
          </a:xfrm>
        </p:spPr>
        <p:txBody>
          <a:bodyPr/>
          <a:lstStyle/>
          <a:p>
            <a:pPr marL="285750" lvl="0" indent="-285750">
              <a:spcBef>
                <a:spcPts val="0"/>
              </a:spcBef>
              <a:buClr>
                <a:srgbClr val="000000"/>
              </a:buClr>
              <a:buSzPts val="1800"/>
            </a:pPr>
            <a:r>
              <a:rPr lang="en-GB" sz="1800" dirty="0">
                <a:solidFill>
                  <a:srgbClr val="000000"/>
                </a:solidFill>
                <a:latin typeface="Univers "/>
              </a:rPr>
              <a:t>It shows a line per instance, instead of the average </a:t>
            </a:r>
            <a:endParaRPr lang="en-GB" sz="1800" dirty="0">
              <a:latin typeface="Univers "/>
            </a:endParaRPr>
          </a:p>
          <a:p>
            <a:pPr marL="285750" lvl="0" indent="-285750">
              <a:spcBef>
                <a:spcPts val="0"/>
              </a:spcBef>
              <a:buClr>
                <a:srgbClr val="000000"/>
              </a:buClr>
              <a:buSzPts val="1800"/>
            </a:pPr>
            <a:r>
              <a:rPr lang="en-GB" sz="1800" dirty="0">
                <a:solidFill>
                  <a:srgbClr val="000000"/>
                </a:solidFill>
                <a:latin typeface="Univers "/>
              </a:rPr>
              <a:t>Can uncover heterogenous effects or potential hidden interactions </a:t>
            </a:r>
            <a:endParaRPr lang="en-GB" sz="1800" dirty="0">
              <a:latin typeface="Univers "/>
            </a:endParaRPr>
          </a:p>
          <a:p>
            <a:pPr marL="285750" lvl="0" indent="-285750">
              <a:spcBef>
                <a:spcPts val="0"/>
              </a:spcBef>
              <a:buClr>
                <a:srgbClr val="000000"/>
              </a:buClr>
              <a:buSzPts val="1800"/>
            </a:pPr>
            <a:r>
              <a:rPr lang="en-GB" sz="1800" dirty="0">
                <a:solidFill>
                  <a:srgbClr val="000000"/>
                </a:solidFill>
                <a:latin typeface="Univers "/>
              </a:rPr>
              <a:t>Again, if a feature is dependent on another feature, some points in the lines might be invalid</a:t>
            </a:r>
          </a:p>
          <a:p>
            <a:pPr marL="285750" lvl="0" indent="-285750">
              <a:spcBef>
                <a:spcPts val="0"/>
              </a:spcBef>
              <a:buClr>
                <a:srgbClr val="000000"/>
              </a:buClr>
              <a:buSzPts val="1800"/>
            </a:pPr>
            <a:r>
              <a:rPr lang="en-GB" sz="1800" dirty="0">
                <a:solidFill>
                  <a:srgbClr val="000000"/>
                </a:solidFill>
                <a:latin typeface="Univers "/>
              </a:rPr>
              <a:t>Overall quite intuitive and easy to grasp</a:t>
            </a:r>
            <a:endParaRPr lang="en-GB" sz="1800" dirty="0">
              <a:latin typeface="Univers 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C69F3-6850-4637-9B12-0C635FE52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00" y="637803"/>
            <a:ext cx="3867894" cy="386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88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F1BDC-F247-4E75-87EB-2F29637C8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Univers 57 Condensed" panose="00000400000000000000" pitchFamily="2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47751-28DC-41C6-9F5F-1D943EBBF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latin typeface="Univers "/>
              </a:rPr>
              <a:t>What is </a:t>
            </a:r>
            <a:r>
              <a:rPr lang="en-US" sz="1800" dirty="0" err="1">
                <a:solidFill>
                  <a:srgbClr val="000000"/>
                </a:solidFill>
                <a:latin typeface="Univers "/>
              </a:rPr>
              <a:t>explainability</a:t>
            </a:r>
            <a:r>
              <a:rPr lang="en-US" sz="1800" dirty="0">
                <a:solidFill>
                  <a:srgbClr val="000000"/>
                </a:solidFill>
                <a:latin typeface="Univers "/>
              </a:rPr>
              <a:t>?</a:t>
            </a:r>
          </a:p>
          <a:p>
            <a:r>
              <a:rPr lang="en-US" sz="1800" dirty="0">
                <a:solidFill>
                  <a:srgbClr val="000000"/>
                </a:solidFill>
                <a:latin typeface="Univers "/>
              </a:rPr>
              <a:t>Why </a:t>
            </a:r>
            <a:r>
              <a:rPr lang="en-US" sz="1800" dirty="0" err="1">
                <a:solidFill>
                  <a:srgbClr val="000000"/>
                </a:solidFill>
                <a:latin typeface="Univers "/>
              </a:rPr>
              <a:t>explainability</a:t>
            </a:r>
            <a:r>
              <a:rPr lang="en-US" sz="1800" dirty="0">
                <a:solidFill>
                  <a:srgbClr val="000000"/>
                </a:solidFill>
                <a:latin typeface="Univers "/>
              </a:rPr>
              <a:t>? Why not?</a:t>
            </a:r>
          </a:p>
          <a:p>
            <a:r>
              <a:rPr lang="en-US" sz="1800" dirty="0">
                <a:solidFill>
                  <a:srgbClr val="000000"/>
                </a:solidFill>
                <a:latin typeface="Univers "/>
              </a:rPr>
              <a:t>Types of explanations</a:t>
            </a:r>
          </a:p>
          <a:p>
            <a:r>
              <a:rPr lang="en-US" sz="1800" dirty="0">
                <a:solidFill>
                  <a:srgbClr val="000000"/>
                </a:solidFill>
                <a:latin typeface="Univers "/>
              </a:rPr>
              <a:t>XAI in the </a:t>
            </a:r>
            <a:r>
              <a:rPr lang="en-US" sz="1800" dirty="0" err="1">
                <a:solidFill>
                  <a:srgbClr val="000000"/>
                </a:solidFill>
                <a:latin typeface="Univers "/>
              </a:rPr>
              <a:t>MLOps</a:t>
            </a:r>
            <a:endParaRPr lang="en-US" sz="1800" dirty="0">
              <a:solidFill>
                <a:srgbClr val="000000"/>
              </a:solidFill>
              <a:latin typeface="Univers "/>
            </a:endParaRPr>
          </a:p>
          <a:p>
            <a:r>
              <a:rPr lang="en-US" sz="1800" dirty="0">
                <a:solidFill>
                  <a:srgbClr val="000000"/>
                </a:solidFill>
                <a:latin typeface="Univers "/>
              </a:rPr>
              <a:t>Brief technical walkthrough of methods</a:t>
            </a:r>
          </a:p>
          <a:p>
            <a:r>
              <a:rPr lang="en-US" sz="1800" dirty="0">
                <a:solidFill>
                  <a:srgbClr val="000000"/>
                </a:solidFill>
                <a:latin typeface="Univers "/>
              </a:rPr>
              <a:t>Coding examples of methods for </a:t>
            </a:r>
            <a:r>
              <a:rPr lang="en-US" sz="1800" dirty="0" err="1">
                <a:solidFill>
                  <a:srgbClr val="000000"/>
                </a:solidFill>
                <a:latin typeface="Univers "/>
              </a:rPr>
              <a:t>explainability</a:t>
            </a:r>
            <a:endParaRPr lang="en-US" sz="1800" dirty="0">
              <a:solidFill>
                <a:srgbClr val="000000"/>
              </a:solidFill>
              <a:latin typeface="Univers 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560B7-C786-46C7-BF3C-8286EF1092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DB4E-9B09-45A2-A801-D3601615BFC8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0408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0678B-0CCF-4ACF-8A78-71BB26BEF3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dirty="0">
                <a:solidFill>
                  <a:schemeClr val="tx1"/>
                </a:solidFill>
                <a:latin typeface="Univers 57 Condensed" panose="00000400000000000000" pitchFamily="2" charset="0"/>
              </a:rPr>
              <a:t>Global surrogate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09DA5E-7A07-4FDE-A835-84A37ACFF8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lvl="0" indent="-342900">
              <a:spcBef>
                <a:spcPts val="600"/>
              </a:spcBef>
              <a:buClr>
                <a:schemeClr val="dk1"/>
              </a:buClr>
              <a:buSzPts val="1800"/>
            </a:pPr>
            <a:r>
              <a:rPr lang="en-GB" sz="1800" dirty="0">
                <a:solidFill>
                  <a:schemeClr val="dk1"/>
                </a:solidFill>
                <a:latin typeface="Univers "/>
              </a:rPr>
              <a:t>An interpretable model trains to explain a ‘black box’ model</a:t>
            </a:r>
            <a:endParaRPr lang="en-GB" sz="1800" dirty="0">
              <a:latin typeface="Univers "/>
            </a:endParaRPr>
          </a:p>
          <a:p>
            <a:pPr marL="342900" lvl="0" indent="-342900">
              <a:spcBef>
                <a:spcPts val="600"/>
              </a:spcBef>
              <a:buClr>
                <a:schemeClr val="dk1"/>
              </a:buClr>
              <a:buSzPts val="1800"/>
            </a:pPr>
            <a:r>
              <a:rPr lang="en-GB" sz="1800" dirty="0">
                <a:solidFill>
                  <a:schemeClr val="dk1"/>
                </a:solidFill>
                <a:latin typeface="Univers "/>
              </a:rPr>
              <a:t>Trains an interpretable model on the dataset of choice and the predictions of the black box model</a:t>
            </a:r>
            <a:endParaRPr lang="en-GB" sz="1800" dirty="0">
              <a:latin typeface="Univers "/>
            </a:endParaRPr>
          </a:p>
          <a:p>
            <a:pPr marL="342900" lvl="0" indent="-342900">
              <a:spcBef>
                <a:spcPts val="600"/>
              </a:spcBef>
              <a:buClr>
                <a:schemeClr val="dk1"/>
              </a:buClr>
              <a:buSzPts val="1800"/>
            </a:pPr>
            <a:r>
              <a:rPr lang="en-GB" sz="1800" dirty="0">
                <a:solidFill>
                  <a:schemeClr val="dk1"/>
                </a:solidFill>
                <a:latin typeface="Univers "/>
              </a:rPr>
              <a:t>Keeps track of how well the new model replicates the predictions of the black box model  </a:t>
            </a:r>
          </a:p>
          <a:p>
            <a:pPr marL="342900" lvl="0" indent="-342900">
              <a:spcBef>
                <a:spcPts val="600"/>
              </a:spcBef>
              <a:buClr>
                <a:schemeClr val="dk1"/>
              </a:buClr>
              <a:buSzPts val="1800"/>
            </a:pPr>
            <a:r>
              <a:rPr lang="en-GB" sz="1800" dirty="0">
                <a:solidFill>
                  <a:schemeClr val="dk1"/>
                </a:solidFill>
                <a:latin typeface="Univers "/>
              </a:rPr>
              <a:t>Since we are approximating an uncertain prediction (approximation of the real data generating process), they are inherently imperfect</a:t>
            </a:r>
          </a:p>
          <a:p>
            <a:pPr marL="342900" lvl="0" indent="-342900">
              <a:spcBef>
                <a:spcPts val="600"/>
              </a:spcBef>
              <a:buClr>
                <a:schemeClr val="dk1"/>
              </a:buClr>
              <a:buSzPts val="1800"/>
            </a:pPr>
            <a:r>
              <a:rPr lang="en-GB" sz="1800" dirty="0">
                <a:solidFill>
                  <a:schemeClr val="dk1"/>
                </a:solidFill>
                <a:latin typeface="Univers "/>
              </a:rPr>
              <a:t>Not clear how good of an approximation is ‘good enough’</a:t>
            </a:r>
            <a:endParaRPr lang="en-GB" sz="1800" dirty="0">
              <a:latin typeface="Univers "/>
            </a:endParaRPr>
          </a:p>
          <a:p>
            <a:pPr marL="342900" lvl="0" indent="-342900">
              <a:spcBef>
                <a:spcPts val="600"/>
              </a:spcBef>
              <a:buClr>
                <a:srgbClr val="B7B7B7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endParaRPr lang="en-GB" sz="1800" dirty="0"/>
          </a:p>
          <a:p>
            <a:endParaRPr lang="en-US" sz="1800" dirty="0">
              <a:solidFill>
                <a:schemeClr val="tx1"/>
              </a:solidFill>
              <a:latin typeface="Univers "/>
            </a:endParaRPr>
          </a:p>
          <a:p>
            <a:endParaRPr lang="en-US" sz="1800" dirty="0">
              <a:latin typeface="Univers "/>
            </a:endParaRPr>
          </a:p>
        </p:txBody>
      </p:sp>
    </p:spTree>
    <p:extLst>
      <p:ext uri="{BB962C8B-B14F-4D97-AF65-F5344CB8AC3E}">
        <p14:creationId xmlns:p14="http://schemas.microsoft.com/office/powerpoint/2010/main" val="1416974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98125-60B4-46DC-9944-8E947C07C6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8854" y="279710"/>
            <a:ext cx="8402263" cy="36726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Univers 57 Condensed" panose="00000400000000000000" pitchFamily="2" charset="0"/>
              </a:rPr>
              <a:t>Local interpretable model-agnostic explanations (LIME)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91EAD-10BD-4441-984A-92D7A6F87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60032" y="1131590"/>
            <a:ext cx="3891373" cy="3522210"/>
          </a:xfrm>
        </p:spPr>
        <p:txBody>
          <a:bodyPr/>
          <a:lstStyle/>
          <a:p>
            <a:pPr marL="342900" lvl="0" indent="-342900">
              <a:spcBef>
                <a:spcPts val="600"/>
              </a:spcBef>
              <a:buClr>
                <a:schemeClr val="dk1"/>
              </a:buClr>
              <a:buSzPts val="1800"/>
            </a:pPr>
            <a:r>
              <a:rPr lang="en-GB" sz="1800" dirty="0">
                <a:solidFill>
                  <a:schemeClr val="dk1"/>
                </a:solidFill>
                <a:latin typeface="Univers "/>
              </a:rPr>
              <a:t>Explains individual predictions</a:t>
            </a:r>
            <a:endParaRPr lang="en-GB" sz="1800" dirty="0">
              <a:latin typeface="Univers "/>
            </a:endParaRPr>
          </a:p>
          <a:p>
            <a:pPr marL="342900" lvl="0" indent="-342900">
              <a:spcBef>
                <a:spcPts val="600"/>
              </a:spcBef>
              <a:buClr>
                <a:schemeClr val="dk1"/>
              </a:buClr>
              <a:buSzPts val="1800"/>
            </a:pPr>
            <a:r>
              <a:rPr lang="en-GB" sz="1800" dirty="0">
                <a:solidFill>
                  <a:schemeClr val="dk1"/>
                </a:solidFill>
                <a:latin typeface="Univers "/>
              </a:rPr>
              <a:t>LIME: 1 ) generates a new dataset of permuted samples and corresponding predictions of the black box model; 2) trains an interpretable model on the new dataset, weighted by the proximity of the sampled instances to the instance of interest</a:t>
            </a:r>
            <a:endParaRPr lang="en-GB" sz="1800" dirty="0">
              <a:latin typeface="Univers 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D37925-BA9E-4F30-8C0D-18912A78E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79" y="1399832"/>
            <a:ext cx="4139952" cy="275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66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98125-60B4-46DC-9944-8E947C07C6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8854" y="279710"/>
            <a:ext cx="8402263" cy="36726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Univers 57 Condensed" panose="00000400000000000000" pitchFamily="2" charset="0"/>
              </a:rPr>
              <a:t>Local interpretable model-agnostic explanations (LIME)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91EAD-10BD-4441-984A-92D7A6F87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545" y="1059582"/>
            <a:ext cx="7992888" cy="3594218"/>
          </a:xfrm>
        </p:spPr>
        <p:txBody>
          <a:bodyPr/>
          <a:lstStyle/>
          <a:p>
            <a:pPr marL="342900" lvl="0" indent="-342900">
              <a:spcBef>
                <a:spcPts val="600"/>
              </a:spcBef>
              <a:buClr>
                <a:schemeClr val="dk1"/>
              </a:buClr>
              <a:buSzPts val="1800"/>
            </a:pPr>
            <a:r>
              <a:rPr lang="en-GB" sz="1800" dirty="0">
                <a:solidFill>
                  <a:schemeClr val="dk1"/>
                </a:solidFill>
                <a:latin typeface="Univers "/>
              </a:rPr>
              <a:t>The interpretable model should be a good LOCAL approximation but not a global one</a:t>
            </a:r>
            <a:endParaRPr lang="en-GB" sz="1800" dirty="0">
              <a:latin typeface="Univers "/>
            </a:endParaRPr>
          </a:p>
          <a:p>
            <a:pPr marL="342900" lvl="0" indent="-342900">
              <a:spcBef>
                <a:spcPts val="600"/>
              </a:spcBef>
              <a:buClr>
                <a:schemeClr val="dk1"/>
              </a:buClr>
              <a:buSzPts val="1800"/>
            </a:pPr>
            <a:r>
              <a:rPr lang="en-GB" sz="1800" dirty="0">
                <a:solidFill>
                  <a:schemeClr val="dk1"/>
                </a:solidFill>
                <a:latin typeface="Univers "/>
              </a:rPr>
              <a:t>In most implementations, need to select number of features in the surrogate model; Most packages use exponential smoothing kernel to define neighbourhood around a point</a:t>
            </a:r>
          </a:p>
          <a:p>
            <a:pPr marL="342900" lvl="0" indent="-342900">
              <a:spcBef>
                <a:spcPts val="600"/>
              </a:spcBef>
              <a:buClr>
                <a:schemeClr val="dk1"/>
              </a:buClr>
              <a:buSzPts val="1800"/>
            </a:pPr>
            <a:endParaRPr lang="en-GB" sz="1800" dirty="0">
              <a:latin typeface="Univers 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621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98125-60B4-46DC-9944-8E947C07C6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8854" y="279710"/>
            <a:ext cx="8402263" cy="36726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Univers 57 Condensed" panose="00000400000000000000" pitchFamily="2" charset="0"/>
              </a:rPr>
              <a:t>Shapley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91EAD-10BD-4441-984A-92D7A6F87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0" y="1402178"/>
            <a:ext cx="4032449" cy="3522210"/>
          </a:xfrm>
        </p:spPr>
        <p:txBody>
          <a:bodyPr/>
          <a:lstStyle/>
          <a:p>
            <a:pPr marL="285750" lvl="0" indent="-285750">
              <a:spcBef>
                <a:spcPts val="0"/>
              </a:spcBef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Calculates the marginal contribution of each feature on an instance level compared to the average prediction for the data set</a:t>
            </a:r>
            <a:endParaRPr lang="en-GB" sz="1800" dirty="0"/>
          </a:p>
          <a:p>
            <a:pPr marL="285750" lvl="0" indent="-285750">
              <a:spcBef>
                <a:spcPts val="0"/>
              </a:spcBef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It works for both classification and regression tasks</a:t>
            </a:r>
            <a:endParaRPr lang="en-GB" sz="1800" dirty="0"/>
          </a:p>
          <a:p>
            <a:pPr marL="285750" lvl="0" indent="-285750">
              <a:spcBef>
                <a:spcPts val="0"/>
              </a:spcBef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Computation increases exponentially with number of features</a:t>
            </a:r>
            <a:endParaRPr lang="en-GB" sz="1800" dirty="0"/>
          </a:p>
          <a:p>
            <a:pPr marL="342900" lvl="0" indent="-342900">
              <a:spcBef>
                <a:spcPts val="600"/>
              </a:spcBef>
              <a:buClr>
                <a:schemeClr val="dk1"/>
              </a:buClr>
              <a:buSzPts val="1800"/>
            </a:pPr>
            <a:endParaRPr lang="en-GB" sz="1800" dirty="0">
              <a:latin typeface="Univers 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7ED25-AFA8-44A1-938D-403585C6A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03598"/>
            <a:ext cx="4121306" cy="293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34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98125-60B4-46DC-9944-8E947C07C6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8854" y="279710"/>
            <a:ext cx="8402263" cy="36726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Univers 57 Condensed" panose="00000400000000000000" pitchFamily="2" charset="0"/>
              </a:rPr>
              <a:t>Shapley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91EAD-10BD-4441-984A-92D7A6F87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552" y="1059582"/>
            <a:ext cx="7344817" cy="3522210"/>
          </a:xfrm>
        </p:spPr>
        <p:txBody>
          <a:bodyPr/>
          <a:lstStyle/>
          <a:p>
            <a:pPr marL="285750" indent="-285750">
              <a:spcBef>
                <a:spcPts val="0"/>
              </a:spcBef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chemeClr val="tx1"/>
                </a:solidFill>
                <a:latin typeface="Univers "/>
                <a:ea typeface="Arial"/>
                <a:cs typeface="Arial"/>
                <a:sym typeface="Arial"/>
              </a:rPr>
              <a:t>Strong theoretical foundations and ensures the </a:t>
            </a:r>
            <a:r>
              <a:rPr lang="en-GB" sz="1800" dirty="0">
                <a:solidFill>
                  <a:schemeClr val="tx1"/>
                </a:solidFill>
                <a:latin typeface="Univers "/>
              </a:rPr>
              <a:t>that the difference between the prediction and the average prediction is fairly distributed among the feature values</a:t>
            </a:r>
          </a:p>
          <a:p>
            <a:pPr marL="285750" indent="-285750">
              <a:spcBef>
                <a:spcPts val="0"/>
              </a:spcBef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chemeClr val="tx1"/>
                </a:solidFill>
                <a:latin typeface="Univers "/>
              </a:rPr>
              <a:t>One of the few methods providing this level of explanation</a:t>
            </a:r>
          </a:p>
          <a:p>
            <a:pPr marL="285750" indent="-285750">
              <a:spcBef>
                <a:spcPts val="0"/>
              </a:spcBef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chemeClr val="tx1"/>
                </a:solidFill>
                <a:latin typeface="Univers "/>
              </a:rPr>
              <a:t>Considers all features for each instance (important in compliance scenarios)</a:t>
            </a:r>
          </a:p>
          <a:p>
            <a:pPr marL="285750" indent="-285750">
              <a:spcBef>
                <a:spcPts val="0"/>
              </a:spcBef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chemeClr val="tx1"/>
                </a:solidFill>
                <a:latin typeface="Univers "/>
              </a:rPr>
              <a:t>Higher computational costs, especially if we have many features</a:t>
            </a:r>
          </a:p>
          <a:p>
            <a:pPr marL="285750" indent="-285750">
              <a:spcBef>
                <a:spcPts val="0"/>
              </a:spcBef>
              <a:buClr>
                <a:srgbClr val="000000"/>
              </a:buClr>
              <a:buSzPts val="1800"/>
              <a:buFont typeface="Arial"/>
              <a:buChar char="•"/>
            </a:pPr>
            <a:endParaRPr lang="en-GB" sz="1800" dirty="0">
              <a:solidFill>
                <a:schemeClr val="tx1"/>
              </a:solidFill>
              <a:latin typeface="Univers "/>
            </a:endParaRPr>
          </a:p>
          <a:p>
            <a:pPr marL="285750" lvl="0" indent="-285750">
              <a:spcBef>
                <a:spcPts val="0"/>
              </a:spcBef>
              <a:buClr>
                <a:srgbClr val="000000"/>
              </a:buClr>
              <a:buSzPts val="1800"/>
              <a:buFont typeface="Arial"/>
              <a:buChar char="•"/>
            </a:pPr>
            <a:endParaRPr lang="en-GB" sz="1800" dirty="0">
              <a:solidFill>
                <a:schemeClr val="tx1"/>
              </a:solidFill>
              <a:latin typeface="Univers "/>
            </a:endParaRPr>
          </a:p>
          <a:p>
            <a:pPr marL="342900" lvl="0" indent="-342900">
              <a:spcBef>
                <a:spcPts val="600"/>
              </a:spcBef>
              <a:buClr>
                <a:schemeClr val="dk1"/>
              </a:buClr>
              <a:buSzPts val="1800"/>
            </a:pPr>
            <a:endParaRPr lang="en-GB" sz="1800" dirty="0">
              <a:solidFill>
                <a:schemeClr val="tx1"/>
              </a:solidFill>
              <a:latin typeface="Univers 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892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3787AD-2A22-4BB1-8E01-897A9F8364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50103" y="2432052"/>
            <a:ext cx="4223146" cy="238975"/>
          </a:xfrm>
        </p:spPr>
        <p:txBody>
          <a:bodyPr/>
          <a:lstStyle/>
          <a:p>
            <a:r>
              <a:rPr lang="en-US" dirty="0"/>
              <a:t>CODING WALKTHROUGH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4CC88-E0E7-43CE-A814-7E9CB832D5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18BC32-DBA4-4331-9F77-3CA2CA54092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7B4EA2-AFD6-42C1-88DF-7A65C2290DBA}"/>
              </a:ext>
            </a:extLst>
          </p:cNvPr>
          <p:cNvSpPr txBox="1"/>
          <p:nvPr/>
        </p:nvSpPr>
        <p:spPr>
          <a:xfrm>
            <a:off x="107504" y="3564329"/>
            <a:ext cx="9036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Github</a:t>
            </a:r>
            <a:r>
              <a:rPr lang="en-US" sz="2000" b="1" dirty="0">
                <a:solidFill>
                  <a:schemeClr val="bg1"/>
                </a:solidFill>
              </a:rPr>
              <a:t> link: </a:t>
            </a:r>
          </a:p>
          <a:p>
            <a:pPr algn="ctr"/>
            <a:r>
              <a:rPr lang="nl-NL" sz="20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https://github.com/VioletaMisheva/XAI_workshop_ODSC2020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758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8E09A-C213-4D3D-8CC2-0B1E6F7539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>
                <a:latin typeface="Univers 57 Condensed" panose="00000400000000000000" pitchFamily="2" charset="0"/>
              </a:rPr>
              <a:t>Thank you for your attention.</a:t>
            </a:r>
            <a:br>
              <a:rPr lang="en-US" sz="2400" dirty="0">
                <a:latin typeface="Univers 57 Condensed" panose="00000400000000000000" pitchFamily="2" charset="0"/>
              </a:rPr>
            </a:br>
            <a:r>
              <a:rPr lang="en-US" sz="1800" dirty="0">
                <a:latin typeface="Univers 57 Condensed" panose="00000400000000000000" pitchFamily="2" charset="0"/>
              </a:rPr>
              <a:t>Questions?</a:t>
            </a:r>
            <a:endParaRPr lang="en-US" sz="2400" dirty="0">
              <a:latin typeface="Univers 57 Condensed" panose="000004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330973-2F6B-4FEA-829F-BE2436FE0C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92267"/>
            <a:ext cx="6858000" cy="1241822"/>
          </a:xfrm>
        </p:spPr>
        <p:txBody>
          <a:bodyPr/>
          <a:lstStyle/>
          <a:p>
            <a:r>
              <a:rPr lang="en-US" i="1" dirty="0">
                <a:solidFill>
                  <a:schemeClr val="tx1"/>
                </a:solidFill>
                <a:latin typeface="Univers "/>
              </a:rPr>
              <a:t>Connect with me:</a:t>
            </a:r>
          </a:p>
          <a:p>
            <a:r>
              <a:rPr lang="en-US" dirty="0">
                <a:solidFill>
                  <a:schemeClr val="tx1"/>
                </a:solidFill>
                <a:latin typeface="Univers "/>
              </a:rPr>
              <a:t>LinkedIn: Violeta Misheva</a:t>
            </a:r>
          </a:p>
          <a:p>
            <a:r>
              <a:rPr lang="en-GB" sz="2000" dirty="0">
                <a:solidFill>
                  <a:schemeClr val="tx1"/>
                </a:solidFill>
                <a:latin typeface="Univers "/>
              </a:rPr>
              <a:t>GitHub:</a:t>
            </a:r>
            <a:r>
              <a:rPr lang="en-GB" dirty="0">
                <a:solidFill>
                  <a:schemeClr val="tx1"/>
                </a:solidFill>
                <a:latin typeface="Univers "/>
              </a:rPr>
              <a:t> </a:t>
            </a:r>
            <a:r>
              <a:rPr lang="en-GB" u="sng" dirty="0">
                <a:solidFill>
                  <a:schemeClr val="tx1"/>
                </a:solidFill>
                <a:latin typeface="Univers 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https://github.com/VioletaMisheva</a:t>
            </a:r>
            <a:endParaRPr lang="en-GB" dirty="0">
              <a:solidFill>
                <a:schemeClr val="tx1"/>
              </a:solidFill>
              <a:latin typeface="Univers "/>
            </a:endParaRPr>
          </a:p>
          <a:p>
            <a:pPr lvl="0" algn="l">
              <a:spcBef>
                <a:spcPts val="600"/>
              </a:spcBef>
              <a:buClr>
                <a:srgbClr val="B7B7B7"/>
              </a:buClr>
              <a:buSzPts val="1800"/>
            </a:pPr>
            <a:endParaRPr lang="en-GB" b="1" dirty="0">
              <a:solidFill>
                <a:schemeClr val="tx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algn="l">
              <a:spcBef>
                <a:spcPts val="600"/>
              </a:spcBef>
              <a:buClr>
                <a:srgbClr val="B7B7B7"/>
              </a:buClr>
              <a:buSzPts val="1800"/>
            </a:pPr>
            <a:endParaRPr lang="en-GB" sz="2000" b="1" i="1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endParaRPr lang="en-US" dirty="0">
              <a:solidFill>
                <a:schemeClr val="tx1"/>
              </a:solidFill>
              <a:latin typeface="Univers 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398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25AB2DBC-6283-4771-A57B-F9DFAEB1F9AE}"/>
              </a:ext>
            </a:extLst>
          </p:cNvPr>
          <p:cNvSpPr txBox="1">
            <a:spLocks/>
          </p:cNvSpPr>
          <p:nvPr/>
        </p:nvSpPr>
        <p:spPr>
          <a:xfrm>
            <a:off x="371976" y="307482"/>
            <a:ext cx="8543624" cy="30023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nl-NL" sz="1500" b="1" i="0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1961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67944" indent="-305984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Arial" panose="020B0604020202020204" pitchFamily="34" charset="0"/>
              <a:buChar char="+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148925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Courier New" panose="02070309020205020404" pitchFamily="49" charset="0"/>
              <a:buChar char="o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100" b="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900" i="0" u="none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Univers 57 Condensed" panose="00000400000000000000" pitchFamily="2" charset="0"/>
              </a:rPr>
              <a:t>(ONE) </a:t>
            </a:r>
            <a:r>
              <a:rPr lang="en-US" sz="1800" dirty="0" err="1">
                <a:solidFill>
                  <a:schemeClr val="tx1"/>
                </a:solidFill>
                <a:latin typeface="Univers 57 Condensed" panose="00000400000000000000" pitchFamily="2" charset="0"/>
              </a:rPr>
              <a:t>Explainability</a:t>
            </a:r>
            <a:r>
              <a:rPr lang="en-US" sz="1800" dirty="0">
                <a:solidFill>
                  <a:schemeClr val="tx1"/>
                </a:solidFill>
                <a:latin typeface="Univers 57 Condensed" panose="00000400000000000000" pitchFamily="2" charset="0"/>
              </a:rPr>
              <a:t> definition  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E9ED6FA-9E53-4469-925D-55C85E5AA947}"/>
              </a:ext>
            </a:extLst>
          </p:cNvPr>
          <p:cNvSpPr txBox="1">
            <a:spLocks/>
          </p:cNvSpPr>
          <p:nvPr/>
        </p:nvSpPr>
        <p:spPr>
          <a:xfrm>
            <a:off x="456200" y="771550"/>
            <a:ext cx="7819140" cy="3923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9315" indent="-289315" algn="l" defTabSz="685783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  <a:tabLst>
                <a:tab pos="272648" algn="l"/>
              </a:tabLst>
              <a:defRPr lang="nl-NL" sz="12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1961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67944" indent="-305984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Arial" panose="020B0604020202020204" pitchFamily="34" charset="0"/>
              <a:buChar char="+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148925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Courier New" panose="02070309020205020404" pitchFamily="49" charset="0"/>
              <a:buChar char="o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100" b="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900" i="0" u="none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None/>
            </a:pPr>
            <a:endParaRPr lang="en-US" sz="1400" i="1" dirty="0">
              <a:solidFill>
                <a:schemeClr val="tx1"/>
              </a:solidFill>
              <a:latin typeface="Univers" panose="020B0503020202020204" pitchFamily="34" charset="0"/>
            </a:endParaRPr>
          </a:p>
          <a:p>
            <a:endParaRPr lang="en-US" sz="1400" i="1" dirty="0">
              <a:solidFill>
                <a:schemeClr val="tx1"/>
              </a:solidFill>
              <a:latin typeface="Univers" panose="020B0503020202020204" pitchFamily="34" charset="0"/>
            </a:endParaRPr>
          </a:p>
        </p:txBody>
      </p:sp>
      <p:pic>
        <p:nvPicPr>
          <p:cNvPr id="4" name="Google Shape;82;p3" descr="Image result for interpretable machine learning">
            <a:extLst>
              <a:ext uri="{FF2B5EF4-FFF2-40B4-BE49-F238E27FC236}">
                <a16:creationId xmlns:a16="http://schemas.microsoft.com/office/drawing/2014/main" id="{92AB91C4-356F-425E-95F3-7508EB92EE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1165" y="2139702"/>
            <a:ext cx="3693693" cy="23988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A6B5DC-F529-48CB-90E9-266F4345BAAE}"/>
              </a:ext>
            </a:extLst>
          </p:cNvPr>
          <p:cNvSpPr/>
          <p:nvPr/>
        </p:nvSpPr>
        <p:spPr>
          <a:xfrm>
            <a:off x="919115" y="894866"/>
            <a:ext cx="73057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buSzPts val="1600"/>
            </a:pPr>
            <a:r>
              <a:rPr lang="en-GB" dirty="0">
                <a:latin typeface="Univers" panose="020B0503020202020204" pitchFamily="34" charset="0"/>
                <a:ea typeface="Arial"/>
                <a:cs typeface="Arial"/>
                <a:sym typeface="Arial"/>
              </a:rPr>
              <a:t>“</a:t>
            </a:r>
            <a:r>
              <a:rPr lang="en-GB" dirty="0">
                <a:solidFill>
                  <a:srgbClr val="000000"/>
                </a:solidFill>
                <a:latin typeface="Univers" panose="020B0503020202020204" pitchFamily="34" charset="0"/>
                <a:ea typeface="Arial"/>
                <a:cs typeface="Arial"/>
                <a:sym typeface="Arial"/>
              </a:rPr>
              <a:t>Methods and models that make the behaviour and predictions of a machine learning model understandable to humans.”</a:t>
            </a:r>
          </a:p>
        </p:txBody>
      </p:sp>
    </p:spTree>
    <p:extLst>
      <p:ext uri="{BB962C8B-B14F-4D97-AF65-F5344CB8AC3E}">
        <p14:creationId xmlns:p14="http://schemas.microsoft.com/office/powerpoint/2010/main" val="3978074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tekst 10"/>
          <p:cNvSpPr>
            <a:spLocks noGrp="1"/>
          </p:cNvSpPr>
          <p:nvPr>
            <p:ph type="body" sz="quarter" idx="15"/>
          </p:nvPr>
        </p:nvSpPr>
        <p:spPr>
          <a:xfrm>
            <a:off x="348856" y="267494"/>
            <a:ext cx="8543624" cy="30023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Univers 57 Condensed" panose="00000400000000000000" pitchFamily="2" charset="0"/>
              </a:rPr>
              <a:t>Why explainable AI?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9D615A-4FA8-4377-8999-A4885EC60F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05320" y="1347614"/>
            <a:ext cx="4387160" cy="3672408"/>
          </a:xfrm>
        </p:spPr>
        <p:txBody>
          <a:bodyPr/>
          <a:lstStyle/>
          <a:p>
            <a:pPr marL="285750" lvl="0" indent="-285750">
              <a:spcBef>
                <a:spcPts val="0"/>
              </a:spcBef>
              <a:buSzPts val="1400"/>
              <a:buFont typeface="Arial"/>
              <a:buChar char="•"/>
            </a:pPr>
            <a:r>
              <a:rPr lang="en-GB" sz="1800" dirty="0">
                <a:solidFill>
                  <a:schemeClr val="tx1"/>
                </a:solidFill>
                <a:latin typeface="Univers" panose="020B0503020202020204" pitchFamily="34" charset="0"/>
                <a:ea typeface="Arial"/>
                <a:cs typeface="Arial"/>
                <a:sym typeface="Arial"/>
              </a:rPr>
              <a:t>As ‘challengers’ for strictly regulated models</a:t>
            </a:r>
          </a:p>
          <a:p>
            <a:pPr marL="742950" lvl="1" indent="-285750">
              <a:spcBef>
                <a:spcPts val="0"/>
              </a:spcBef>
              <a:buSzPts val="1400"/>
              <a:buFont typeface="Arial"/>
              <a:buChar char="•"/>
            </a:pPr>
            <a:r>
              <a:rPr lang="en-GB" sz="1800" i="1" dirty="0">
                <a:solidFill>
                  <a:schemeClr val="tx1"/>
                </a:solidFill>
                <a:latin typeface="Univers" panose="020B0503020202020204" pitchFamily="34" charset="0"/>
                <a:ea typeface="Arial"/>
                <a:cs typeface="Arial"/>
                <a:sym typeface="Arial"/>
              </a:rPr>
              <a:t>‘Why was I rejected for a loan?’</a:t>
            </a:r>
            <a:endParaRPr lang="en-GB" sz="1800" dirty="0">
              <a:solidFill>
                <a:schemeClr val="tx1"/>
              </a:solidFill>
              <a:latin typeface="Univers" panose="020B0503020202020204" pitchFamily="34" charset="0"/>
              <a:ea typeface="Arial"/>
              <a:cs typeface="Arial"/>
              <a:sym typeface="Arial"/>
            </a:endParaRPr>
          </a:p>
          <a:p>
            <a:pPr marL="285750" lvl="0" indent="-196850">
              <a:spcBef>
                <a:spcPts val="0"/>
              </a:spcBef>
              <a:buSzPts val="1400"/>
              <a:buNone/>
            </a:pPr>
            <a:endParaRPr lang="en-GB" sz="1800" dirty="0">
              <a:solidFill>
                <a:schemeClr val="tx1"/>
              </a:solidFill>
              <a:latin typeface="Univers" panose="020B0503020202020204" pitchFamily="34" charset="0"/>
              <a:ea typeface="Arial"/>
              <a:cs typeface="Arial"/>
              <a:sym typeface="Arial"/>
            </a:endParaRPr>
          </a:p>
          <a:p>
            <a:pPr marL="285750" lvl="0" indent="-285750">
              <a:spcBef>
                <a:spcPts val="0"/>
              </a:spcBef>
              <a:buSzPts val="1400"/>
              <a:buFont typeface="Arial"/>
              <a:buChar char="•"/>
            </a:pPr>
            <a:r>
              <a:rPr lang="en-GB" sz="1800" dirty="0">
                <a:solidFill>
                  <a:schemeClr val="tx1"/>
                </a:solidFill>
                <a:latin typeface="Univers" panose="020B0503020202020204" pitchFamily="34" charset="0"/>
                <a:ea typeface="Arial"/>
                <a:cs typeface="Arial"/>
                <a:sym typeface="Arial"/>
              </a:rPr>
              <a:t>To increase trust, social acceptance and confidence of business stakeholders</a:t>
            </a:r>
          </a:p>
          <a:p>
            <a:pPr marL="285750" lvl="0" indent="-285750">
              <a:spcBef>
                <a:spcPts val="0"/>
              </a:spcBef>
              <a:buSzPts val="1400"/>
              <a:buFont typeface="Arial"/>
              <a:buChar char="•"/>
            </a:pPr>
            <a:r>
              <a:rPr lang="en-GB" sz="1800" dirty="0">
                <a:solidFill>
                  <a:schemeClr val="tx1"/>
                </a:solidFill>
                <a:latin typeface="Univers" panose="020B0503020202020204" pitchFamily="34" charset="0"/>
                <a:ea typeface="Arial"/>
                <a:cs typeface="Arial"/>
                <a:sym typeface="Arial"/>
              </a:rPr>
              <a:t>To increase transparency and detection of bias</a:t>
            </a:r>
          </a:p>
          <a:p>
            <a:pPr marL="0" indent="0">
              <a:buNone/>
            </a:pPr>
            <a:endParaRPr lang="en-US" dirty="0">
              <a:latin typeface="Univers 57 Condensed" panose="000004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AFCBAB-C2B1-479A-906F-810EEDBDF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4" y="1491630"/>
            <a:ext cx="4427899" cy="22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3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tekst 10"/>
          <p:cNvSpPr>
            <a:spLocks noGrp="1"/>
          </p:cNvSpPr>
          <p:nvPr>
            <p:ph type="body" sz="quarter" idx="15"/>
          </p:nvPr>
        </p:nvSpPr>
        <p:spPr>
          <a:xfrm>
            <a:off x="348856" y="267494"/>
            <a:ext cx="8543624" cy="30023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Univers 57 Condensed" panose="00000400000000000000" pitchFamily="2" charset="0"/>
              </a:rPr>
              <a:t>Why explainable AI?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9D615A-4FA8-4377-8999-A4885EC60F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46977" y="1417164"/>
            <a:ext cx="6211237" cy="3744416"/>
          </a:xfrm>
        </p:spPr>
        <p:txBody>
          <a:bodyPr/>
          <a:lstStyle/>
          <a:p>
            <a:pPr marL="285750" lvl="0" indent="-285750">
              <a:spcBef>
                <a:spcPts val="0"/>
              </a:spcBef>
              <a:buSzPts val="1400"/>
              <a:buFont typeface="Arial"/>
              <a:buChar char="•"/>
            </a:pPr>
            <a:r>
              <a:rPr lang="en-GB" sz="1800" dirty="0">
                <a:solidFill>
                  <a:schemeClr val="tx1"/>
                </a:solidFill>
                <a:latin typeface="Univers" panose="020B0503020202020204" pitchFamily="34" charset="0"/>
                <a:ea typeface="Arial"/>
                <a:cs typeface="Arial"/>
                <a:sym typeface="Arial"/>
              </a:rPr>
              <a:t>To increase robustness and reliability of the model</a:t>
            </a:r>
          </a:p>
          <a:p>
            <a:pPr marL="285750" lvl="0" indent="-285750">
              <a:spcBef>
                <a:spcPts val="0"/>
              </a:spcBef>
              <a:buSzPts val="1400"/>
              <a:buFont typeface="Arial"/>
              <a:buChar char="•"/>
            </a:pPr>
            <a:endParaRPr lang="en-GB" sz="1800" dirty="0">
              <a:solidFill>
                <a:schemeClr val="tx1"/>
              </a:solidFill>
              <a:latin typeface="Univers" panose="020B0503020202020204" pitchFamily="34" charset="0"/>
              <a:ea typeface="Arial"/>
              <a:cs typeface="Arial"/>
              <a:sym typeface="Arial"/>
            </a:endParaRPr>
          </a:p>
          <a:p>
            <a:pPr marL="285750" lvl="0" indent="-285750">
              <a:spcBef>
                <a:spcPts val="0"/>
              </a:spcBef>
              <a:buSzPts val="1400"/>
              <a:buFont typeface="Arial"/>
              <a:buChar char="•"/>
            </a:pPr>
            <a:r>
              <a:rPr lang="en-GB" sz="1800" dirty="0">
                <a:solidFill>
                  <a:schemeClr val="tx1"/>
                </a:solidFill>
                <a:latin typeface="Univers" panose="020B0503020202020204" pitchFamily="34" charset="0"/>
                <a:ea typeface="Arial"/>
                <a:cs typeface="Arial"/>
                <a:sym typeface="Arial"/>
              </a:rPr>
              <a:t>Helps data scientists understand their work better (better grasp of the domain, the interaction of the features and the decision-making process of the model)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Univers" panose="020B0503020202020204" pitchFamily="34" charset="0"/>
            </a:endParaRPr>
          </a:p>
          <a:p>
            <a:pPr marL="0" indent="0">
              <a:buNone/>
            </a:pPr>
            <a:endParaRPr lang="en-US" dirty="0">
              <a:latin typeface="Univers 57 Condensed" panose="000004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3039D7-1724-44F0-B24A-0464A0ACCF6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51520" y="1707654"/>
            <a:ext cx="648111" cy="716472"/>
            <a:chOff x="5713413" y="3175"/>
            <a:chExt cx="6200776" cy="6854826"/>
          </a:xfrm>
          <a:solidFill>
            <a:schemeClr val="accent5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C88C488-5D21-4D5B-BF64-2AF20415D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29413" y="1055688"/>
              <a:ext cx="4168775" cy="5802313"/>
            </a:xfrm>
            <a:custGeom>
              <a:avLst/>
              <a:gdLst>
                <a:gd name="T0" fmla="*/ 829 w 1658"/>
                <a:gd name="T1" fmla="*/ 0 h 2307"/>
                <a:gd name="T2" fmla="*/ 0 w 1658"/>
                <a:gd name="T3" fmla="*/ 802 h 2307"/>
                <a:gd name="T4" fmla="*/ 202 w 1658"/>
                <a:gd name="T5" fmla="*/ 1386 h 2307"/>
                <a:gd name="T6" fmla="*/ 285 w 1658"/>
                <a:gd name="T7" fmla="*/ 1555 h 2307"/>
                <a:gd name="T8" fmla="*/ 439 w 1658"/>
                <a:gd name="T9" fmla="*/ 1831 h 2307"/>
                <a:gd name="T10" fmla="*/ 451 w 1658"/>
                <a:gd name="T11" fmla="*/ 2043 h 2307"/>
                <a:gd name="T12" fmla="*/ 451 w 1658"/>
                <a:gd name="T13" fmla="*/ 2043 h 2307"/>
                <a:gd name="T14" fmla="*/ 622 w 1658"/>
                <a:gd name="T15" fmla="*/ 2223 h 2307"/>
                <a:gd name="T16" fmla="*/ 690 w 1658"/>
                <a:gd name="T17" fmla="*/ 2290 h 2307"/>
                <a:gd name="T18" fmla="*/ 749 w 1658"/>
                <a:gd name="T19" fmla="*/ 2307 h 2307"/>
                <a:gd name="T20" fmla="*/ 909 w 1658"/>
                <a:gd name="T21" fmla="*/ 2307 h 2307"/>
                <a:gd name="T22" fmla="*/ 968 w 1658"/>
                <a:gd name="T23" fmla="*/ 2290 h 2307"/>
                <a:gd name="T24" fmla="*/ 1036 w 1658"/>
                <a:gd name="T25" fmla="*/ 2223 h 2307"/>
                <a:gd name="T26" fmla="*/ 1207 w 1658"/>
                <a:gd name="T27" fmla="*/ 2043 h 2307"/>
                <a:gd name="T28" fmla="*/ 1219 w 1658"/>
                <a:gd name="T29" fmla="*/ 1831 h 2307"/>
                <a:gd name="T30" fmla="*/ 1373 w 1658"/>
                <a:gd name="T31" fmla="*/ 1555 h 2307"/>
                <a:gd name="T32" fmla="*/ 1457 w 1658"/>
                <a:gd name="T33" fmla="*/ 1385 h 2307"/>
                <a:gd name="T34" fmla="*/ 1658 w 1658"/>
                <a:gd name="T35" fmla="*/ 802 h 2307"/>
                <a:gd name="T36" fmla="*/ 829 w 1658"/>
                <a:gd name="T37" fmla="*/ 0 h 2307"/>
                <a:gd name="T38" fmla="*/ 1283 w 1658"/>
                <a:gd name="T39" fmla="*/ 1268 h 2307"/>
                <a:gd name="T40" fmla="*/ 1164 w 1658"/>
                <a:gd name="T41" fmla="*/ 1555 h 2307"/>
                <a:gd name="T42" fmla="*/ 1085 w 1658"/>
                <a:gd name="T43" fmla="*/ 1668 h 2307"/>
                <a:gd name="T44" fmla="*/ 573 w 1658"/>
                <a:gd name="T45" fmla="*/ 1668 h 2307"/>
                <a:gd name="T46" fmla="*/ 494 w 1658"/>
                <a:gd name="T47" fmla="*/ 1555 h 2307"/>
                <a:gd name="T48" fmla="*/ 374 w 1658"/>
                <a:gd name="T49" fmla="*/ 1266 h 2307"/>
                <a:gd name="T50" fmla="*/ 209 w 1658"/>
                <a:gd name="T51" fmla="*/ 802 h 2307"/>
                <a:gd name="T52" fmla="*/ 829 w 1658"/>
                <a:gd name="T53" fmla="*/ 210 h 2307"/>
                <a:gd name="T54" fmla="*/ 1449 w 1658"/>
                <a:gd name="T55" fmla="*/ 802 h 2307"/>
                <a:gd name="T56" fmla="*/ 1283 w 1658"/>
                <a:gd name="T57" fmla="*/ 1268 h 2307"/>
                <a:gd name="T58" fmla="*/ 1283 w 1658"/>
                <a:gd name="T59" fmla="*/ 1268 h 2307"/>
                <a:gd name="T60" fmla="*/ 1283 w 1658"/>
                <a:gd name="T61" fmla="*/ 1268 h 2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58" h="2307">
                  <a:moveTo>
                    <a:pt x="829" y="0"/>
                  </a:moveTo>
                  <a:cubicBezTo>
                    <a:pt x="372" y="0"/>
                    <a:pt x="0" y="360"/>
                    <a:pt x="0" y="802"/>
                  </a:cubicBezTo>
                  <a:cubicBezTo>
                    <a:pt x="0" y="1089"/>
                    <a:pt x="116" y="1260"/>
                    <a:pt x="202" y="1386"/>
                  </a:cubicBezTo>
                  <a:cubicBezTo>
                    <a:pt x="255" y="1463"/>
                    <a:pt x="285" y="1509"/>
                    <a:pt x="285" y="1555"/>
                  </a:cubicBezTo>
                  <a:cubicBezTo>
                    <a:pt x="285" y="1659"/>
                    <a:pt x="340" y="1757"/>
                    <a:pt x="439" y="1831"/>
                  </a:cubicBezTo>
                  <a:cubicBezTo>
                    <a:pt x="442" y="1893"/>
                    <a:pt x="451" y="2043"/>
                    <a:pt x="451" y="2043"/>
                  </a:cubicBezTo>
                  <a:cubicBezTo>
                    <a:pt x="451" y="2043"/>
                    <a:pt x="451" y="2043"/>
                    <a:pt x="451" y="2043"/>
                  </a:cubicBezTo>
                  <a:cubicBezTo>
                    <a:pt x="452" y="2086"/>
                    <a:pt x="475" y="2174"/>
                    <a:pt x="622" y="2223"/>
                  </a:cubicBezTo>
                  <a:cubicBezTo>
                    <a:pt x="640" y="2248"/>
                    <a:pt x="662" y="2271"/>
                    <a:pt x="690" y="2290"/>
                  </a:cubicBezTo>
                  <a:cubicBezTo>
                    <a:pt x="707" y="2301"/>
                    <a:pt x="728" y="2307"/>
                    <a:pt x="749" y="2307"/>
                  </a:cubicBezTo>
                  <a:cubicBezTo>
                    <a:pt x="909" y="2307"/>
                    <a:pt x="909" y="2307"/>
                    <a:pt x="909" y="2307"/>
                  </a:cubicBezTo>
                  <a:cubicBezTo>
                    <a:pt x="930" y="2307"/>
                    <a:pt x="950" y="2301"/>
                    <a:pt x="968" y="2290"/>
                  </a:cubicBezTo>
                  <a:cubicBezTo>
                    <a:pt x="995" y="2271"/>
                    <a:pt x="1018" y="2248"/>
                    <a:pt x="1036" y="2223"/>
                  </a:cubicBezTo>
                  <a:cubicBezTo>
                    <a:pt x="1184" y="2173"/>
                    <a:pt x="1206" y="2085"/>
                    <a:pt x="1207" y="2043"/>
                  </a:cubicBezTo>
                  <a:cubicBezTo>
                    <a:pt x="1207" y="2043"/>
                    <a:pt x="1216" y="1893"/>
                    <a:pt x="1219" y="1831"/>
                  </a:cubicBezTo>
                  <a:cubicBezTo>
                    <a:pt x="1318" y="1758"/>
                    <a:pt x="1373" y="1659"/>
                    <a:pt x="1373" y="1555"/>
                  </a:cubicBezTo>
                  <a:cubicBezTo>
                    <a:pt x="1373" y="1509"/>
                    <a:pt x="1403" y="1463"/>
                    <a:pt x="1457" y="1385"/>
                  </a:cubicBezTo>
                  <a:cubicBezTo>
                    <a:pt x="1542" y="1260"/>
                    <a:pt x="1658" y="1089"/>
                    <a:pt x="1658" y="802"/>
                  </a:cubicBezTo>
                  <a:cubicBezTo>
                    <a:pt x="1658" y="360"/>
                    <a:pt x="1286" y="0"/>
                    <a:pt x="829" y="0"/>
                  </a:cubicBezTo>
                  <a:close/>
                  <a:moveTo>
                    <a:pt x="1283" y="1268"/>
                  </a:moveTo>
                  <a:cubicBezTo>
                    <a:pt x="1221" y="1357"/>
                    <a:pt x="1164" y="1442"/>
                    <a:pt x="1164" y="1555"/>
                  </a:cubicBezTo>
                  <a:cubicBezTo>
                    <a:pt x="1164" y="1605"/>
                    <a:pt x="1119" y="1645"/>
                    <a:pt x="1085" y="1668"/>
                  </a:cubicBezTo>
                  <a:cubicBezTo>
                    <a:pt x="573" y="1668"/>
                    <a:pt x="573" y="1668"/>
                    <a:pt x="573" y="1668"/>
                  </a:cubicBezTo>
                  <a:cubicBezTo>
                    <a:pt x="539" y="1645"/>
                    <a:pt x="494" y="1605"/>
                    <a:pt x="494" y="1555"/>
                  </a:cubicBezTo>
                  <a:cubicBezTo>
                    <a:pt x="494" y="1442"/>
                    <a:pt x="436" y="1357"/>
                    <a:pt x="374" y="1266"/>
                  </a:cubicBezTo>
                  <a:cubicBezTo>
                    <a:pt x="297" y="1153"/>
                    <a:pt x="209" y="1024"/>
                    <a:pt x="209" y="802"/>
                  </a:cubicBezTo>
                  <a:cubicBezTo>
                    <a:pt x="209" y="476"/>
                    <a:pt x="487" y="210"/>
                    <a:pt x="829" y="210"/>
                  </a:cubicBezTo>
                  <a:cubicBezTo>
                    <a:pt x="1171" y="210"/>
                    <a:pt x="1449" y="476"/>
                    <a:pt x="1449" y="802"/>
                  </a:cubicBezTo>
                  <a:cubicBezTo>
                    <a:pt x="1449" y="1025"/>
                    <a:pt x="1361" y="1153"/>
                    <a:pt x="1283" y="1268"/>
                  </a:cubicBezTo>
                  <a:close/>
                  <a:moveTo>
                    <a:pt x="1283" y="1268"/>
                  </a:moveTo>
                  <a:cubicBezTo>
                    <a:pt x="1283" y="1268"/>
                    <a:pt x="1283" y="1268"/>
                    <a:pt x="1283" y="12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64106CB-6D56-457A-9D01-1770AAAAD3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80451" y="3175"/>
              <a:ext cx="263525" cy="658813"/>
            </a:xfrm>
            <a:custGeom>
              <a:avLst/>
              <a:gdLst>
                <a:gd name="T0" fmla="*/ 53 w 105"/>
                <a:gd name="T1" fmla="*/ 262 h 262"/>
                <a:gd name="T2" fmla="*/ 105 w 105"/>
                <a:gd name="T3" fmla="*/ 210 h 262"/>
                <a:gd name="T4" fmla="*/ 105 w 105"/>
                <a:gd name="T5" fmla="*/ 52 h 262"/>
                <a:gd name="T6" fmla="*/ 53 w 105"/>
                <a:gd name="T7" fmla="*/ 0 h 262"/>
                <a:gd name="T8" fmla="*/ 0 w 105"/>
                <a:gd name="T9" fmla="*/ 52 h 262"/>
                <a:gd name="T10" fmla="*/ 0 w 105"/>
                <a:gd name="T11" fmla="*/ 210 h 262"/>
                <a:gd name="T12" fmla="*/ 53 w 105"/>
                <a:gd name="T13" fmla="*/ 262 h 262"/>
                <a:gd name="T14" fmla="*/ 53 w 105"/>
                <a:gd name="T15" fmla="*/ 262 h 262"/>
                <a:gd name="T16" fmla="*/ 53 w 105"/>
                <a:gd name="T17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62">
                  <a:moveTo>
                    <a:pt x="53" y="262"/>
                  </a:moveTo>
                  <a:cubicBezTo>
                    <a:pt x="82" y="262"/>
                    <a:pt x="105" y="239"/>
                    <a:pt x="105" y="210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24"/>
                    <a:pt x="82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39"/>
                    <a:pt x="24" y="262"/>
                    <a:pt x="53" y="262"/>
                  </a:cubicBezTo>
                  <a:close/>
                  <a:moveTo>
                    <a:pt x="53" y="262"/>
                  </a:moveTo>
                  <a:cubicBezTo>
                    <a:pt x="53" y="262"/>
                    <a:pt x="53" y="262"/>
                    <a:pt x="53" y="2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824DE9B-D52A-4945-803C-F7A6B5A90B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8676" y="382588"/>
              <a:ext cx="498475" cy="623888"/>
            </a:xfrm>
            <a:custGeom>
              <a:avLst/>
              <a:gdLst>
                <a:gd name="T0" fmla="*/ 93 w 198"/>
                <a:gd name="T1" fmla="*/ 222 h 248"/>
                <a:gd name="T2" fmla="*/ 138 w 198"/>
                <a:gd name="T3" fmla="*/ 248 h 248"/>
                <a:gd name="T4" fmla="*/ 164 w 198"/>
                <a:gd name="T5" fmla="*/ 241 h 248"/>
                <a:gd name="T6" fmla="*/ 184 w 198"/>
                <a:gd name="T7" fmla="*/ 170 h 248"/>
                <a:gd name="T8" fmla="*/ 105 w 198"/>
                <a:gd name="T9" fmla="*/ 33 h 248"/>
                <a:gd name="T10" fmla="*/ 33 w 198"/>
                <a:gd name="T11" fmla="*/ 14 h 248"/>
                <a:gd name="T12" fmla="*/ 14 w 198"/>
                <a:gd name="T13" fmla="*/ 86 h 248"/>
                <a:gd name="T14" fmla="*/ 93 w 198"/>
                <a:gd name="T15" fmla="*/ 222 h 248"/>
                <a:gd name="T16" fmla="*/ 93 w 198"/>
                <a:gd name="T17" fmla="*/ 222 h 248"/>
                <a:gd name="T18" fmla="*/ 93 w 198"/>
                <a:gd name="T19" fmla="*/ 22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48">
                  <a:moveTo>
                    <a:pt x="93" y="222"/>
                  </a:moveTo>
                  <a:cubicBezTo>
                    <a:pt x="103" y="239"/>
                    <a:pt x="120" y="248"/>
                    <a:pt x="138" y="248"/>
                  </a:cubicBezTo>
                  <a:cubicBezTo>
                    <a:pt x="147" y="248"/>
                    <a:pt x="156" y="246"/>
                    <a:pt x="164" y="241"/>
                  </a:cubicBezTo>
                  <a:cubicBezTo>
                    <a:pt x="190" y="227"/>
                    <a:pt x="198" y="195"/>
                    <a:pt x="184" y="170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91" y="8"/>
                    <a:pt x="59" y="0"/>
                    <a:pt x="33" y="14"/>
                  </a:cubicBezTo>
                  <a:cubicBezTo>
                    <a:pt x="8" y="29"/>
                    <a:pt x="0" y="61"/>
                    <a:pt x="14" y="86"/>
                  </a:cubicBezTo>
                  <a:lnTo>
                    <a:pt x="93" y="222"/>
                  </a:lnTo>
                  <a:close/>
                  <a:moveTo>
                    <a:pt x="93" y="222"/>
                  </a:moveTo>
                  <a:cubicBezTo>
                    <a:pt x="93" y="222"/>
                    <a:pt x="93" y="222"/>
                    <a:pt x="93" y="22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1AC8E9C-657D-4F3C-8EE2-63680D62CB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2826" y="1468438"/>
              <a:ext cx="644525" cy="481013"/>
            </a:xfrm>
            <a:custGeom>
              <a:avLst/>
              <a:gdLst>
                <a:gd name="T0" fmla="*/ 222 w 256"/>
                <a:gd name="T1" fmla="*/ 93 h 191"/>
                <a:gd name="T2" fmla="*/ 86 w 256"/>
                <a:gd name="T3" fmla="*/ 14 h 191"/>
                <a:gd name="T4" fmla="*/ 14 w 256"/>
                <a:gd name="T5" fmla="*/ 34 h 191"/>
                <a:gd name="T6" fmla="*/ 33 w 256"/>
                <a:gd name="T7" fmla="*/ 105 h 191"/>
                <a:gd name="T8" fmla="*/ 170 w 256"/>
                <a:gd name="T9" fmla="*/ 184 h 191"/>
                <a:gd name="T10" fmla="*/ 196 w 256"/>
                <a:gd name="T11" fmla="*/ 191 h 191"/>
                <a:gd name="T12" fmla="*/ 241 w 256"/>
                <a:gd name="T13" fmla="*/ 164 h 191"/>
                <a:gd name="T14" fmla="*/ 222 w 256"/>
                <a:gd name="T15" fmla="*/ 93 h 191"/>
                <a:gd name="T16" fmla="*/ 222 w 256"/>
                <a:gd name="T17" fmla="*/ 93 h 191"/>
                <a:gd name="T18" fmla="*/ 222 w 256"/>
                <a:gd name="T19" fmla="*/ 9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191">
                  <a:moveTo>
                    <a:pt x="222" y="93"/>
                  </a:moveTo>
                  <a:cubicBezTo>
                    <a:pt x="86" y="14"/>
                    <a:pt x="86" y="14"/>
                    <a:pt x="86" y="14"/>
                  </a:cubicBezTo>
                  <a:cubicBezTo>
                    <a:pt x="61" y="0"/>
                    <a:pt x="29" y="8"/>
                    <a:pt x="14" y="34"/>
                  </a:cubicBezTo>
                  <a:cubicBezTo>
                    <a:pt x="0" y="59"/>
                    <a:pt x="8" y="91"/>
                    <a:pt x="33" y="105"/>
                  </a:cubicBezTo>
                  <a:cubicBezTo>
                    <a:pt x="170" y="184"/>
                    <a:pt x="170" y="184"/>
                    <a:pt x="170" y="184"/>
                  </a:cubicBezTo>
                  <a:cubicBezTo>
                    <a:pt x="178" y="189"/>
                    <a:pt x="187" y="191"/>
                    <a:pt x="196" y="191"/>
                  </a:cubicBezTo>
                  <a:cubicBezTo>
                    <a:pt x="214" y="191"/>
                    <a:pt x="231" y="181"/>
                    <a:pt x="241" y="164"/>
                  </a:cubicBezTo>
                  <a:cubicBezTo>
                    <a:pt x="256" y="140"/>
                    <a:pt x="247" y="108"/>
                    <a:pt x="222" y="93"/>
                  </a:cubicBezTo>
                  <a:close/>
                  <a:moveTo>
                    <a:pt x="222" y="93"/>
                  </a:moveTo>
                  <a:cubicBezTo>
                    <a:pt x="222" y="93"/>
                    <a:pt x="222" y="93"/>
                    <a:pt x="222" y="9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D61BAD6-B415-4397-8DBB-D8266E2755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3413" y="2970213"/>
              <a:ext cx="658813" cy="263525"/>
            </a:xfrm>
            <a:custGeom>
              <a:avLst/>
              <a:gdLst>
                <a:gd name="T0" fmla="*/ 262 w 262"/>
                <a:gd name="T1" fmla="*/ 53 h 105"/>
                <a:gd name="T2" fmla="*/ 210 w 262"/>
                <a:gd name="T3" fmla="*/ 0 h 105"/>
                <a:gd name="T4" fmla="*/ 52 w 262"/>
                <a:gd name="T5" fmla="*/ 0 h 105"/>
                <a:gd name="T6" fmla="*/ 0 w 262"/>
                <a:gd name="T7" fmla="*/ 53 h 105"/>
                <a:gd name="T8" fmla="*/ 52 w 262"/>
                <a:gd name="T9" fmla="*/ 105 h 105"/>
                <a:gd name="T10" fmla="*/ 210 w 262"/>
                <a:gd name="T11" fmla="*/ 105 h 105"/>
                <a:gd name="T12" fmla="*/ 262 w 262"/>
                <a:gd name="T13" fmla="*/ 53 h 105"/>
                <a:gd name="T14" fmla="*/ 262 w 262"/>
                <a:gd name="T15" fmla="*/ 53 h 105"/>
                <a:gd name="T16" fmla="*/ 262 w 262"/>
                <a:gd name="T17" fmla="*/ 5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" h="105">
                  <a:moveTo>
                    <a:pt x="262" y="53"/>
                  </a:moveTo>
                  <a:cubicBezTo>
                    <a:pt x="262" y="24"/>
                    <a:pt x="239" y="0"/>
                    <a:pt x="21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82"/>
                    <a:pt x="23" y="105"/>
                    <a:pt x="52" y="105"/>
                  </a:cubicBezTo>
                  <a:cubicBezTo>
                    <a:pt x="210" y="105"/>
                    <a:pt x="210" y="105"/>
                    <a:pt x="210" y="105"/>
                  </a:cubicBezTo>
                  <a:cubicBezTo>
                    <a:pt x="239" y="105"/>
                    <a:pt x="262" y="82"/>
                    <a:pt x="262" y="53"/>
                  </a:cubicBezTo>
                  <a:close/>
                  <a:moveTo>
                    <a:pt x="262" y="53"/>
                  </a:moveTo>
                  <a:cubicBezTo>
                    <a:pt x="262" y="53"/>
                    <a:pt x="262" y="53"/>
                    <a:pt x="262" y="5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65EA5EA2-B646-42A1-A438-879756B206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2826" y="4240213"/>
              <a:ext cx="644525" cy="479425"/>
            </a:xfrm>
            <a:custGeom>
              <a:avLst/>
              <a:gdLst>
                <a:gd name="T0" fmla="*/ 170 w 256"/>
                <a:gd name="T1" fmla="*/ 14 h 191"/>
                <a:gd name="T2" fmla="*/ 33 w 256"/>
                <a:gd name="T3" fmla="*/ 93 h 191"/>
                <a:gd name="T4" fmla="*/ 14 w 256"/>
                <a:gd name="T5" fmla="*/ 164 h 191"/>
                <a:gd name="T6" fmla="*/ 59 w 256"/>
                <a:gd name="T7" fmla="*/ 191 h 191"/>
                <a:gd name="T8" fmla="*/ 86 w 256"/>
                <a:gd name="T9" fmla="*/ 184 h 191"/>
                <a:gd name="T10" fmla="*/ 222 w 256"/>
                <a:gd name="T11" fmla="*/ 105 h 191"/>
                <a:gd name="T12" fmla="*/ 241 w 256"/>
                <a:gd name="T13" fmla="*/ 33 h 191"/>
                <a:gd name="T14" fmla="*/ 170 w 256"/>
                <a:gd name="T15" fmla="*/ 14 h 191"/>
                <a:gd name="T16" fmla="*/ 170 w 256"/>
                <a:gd name="T17" fmla="*/ 14 h 191"/>
                <a:gd name="T18" fmla="*/ 170 w 256"/>
                <a:gd name="T19" fmla="*/ 1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191">
                  <a:moveTo>
                    <a:pt x="170" y="14"/>
                  </a:moveTo>
                  <a:cubicBezTo>
                    <a:pt x="33" y="93"/>
                    <a:pt x="33" y="93"/>
                    <a:pt x="33" y="93"/>
                  </a:cubicBezTo>
                  <a:cubicBezTo>
                    <a:pt x="8" y="107"/>
                    <a:pt x="0" y="139"/>
                    <a:pt x="14" y="164"/>
                  </a:cubicBezTo>
                  <a:cubicBezTo>
                    <a:pt x="24" y="181"/>
                    <a:pt x="42" y="191"/>
                    <a:pt x="59" y="191"/>
                  </a:cubicBezTo>
                  <a:cubicBezTo>
                    <a:pt x="68" y="191"/>
                    <a:pt x="78" y="188"/>
                    <a:pt x="86" y="184"/>
                  </a:cubicBezTo>
                  <a:cubicBezTo>
                    <a:pt x="222" y="105"/>
                    <a:pt x="222" y="105"/>
                    <a:pt x="222" y="105"/>
                  </a:cubicBezTo>
                  <a:cubicBezTo>
                    <a:pt x="247" y="90"/>
                    <a:pt x="256" y="58"/>
                    <a:pt x="241" y="33"/>
                  </a:cubicBezTo>
                  <a:cubicBezTo>
                    <a:pt x="227" y="8"/>
                    <a:pt x="195" y="0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CB296C10-996A-48CD-9CDC-7F24C4F74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90251" y="4240213"/>
              <a:ext cx="644525" cy="479425"/>
            </a:xfrm>
            <a:custGeom>
              <a:avLst/>
              <a:gdLst>
                <a:gd name="T0" fmla="*/ 222 w 256"/>
                <a:gd name="T1" fmla="*/ 93 h 191"/>
                <a:gd name="T2" fmla="*/ 86 w 256"/>
                <a:gd name="T3" fmla="*/ 14 h 191"/>
                <a:gd name="T4" fmla="*/ 15 w 256"/>
                <a:gd name="T5" fmla="*/ 33 h 191"/>
                <a:gd name="T6" fmla="*/ 34 w 256"/>
                <a:gd name="T7" fmla="*/ 105 h 191"/>
                <a:gd name="T8" fmla="*/ 170 w 256"/>
                <a:gd name="T9" fmla="*/ 184 h 191"/>
                <a:gd name="T10" fmla="*/ 196 w 256"/>
                <a:gd name="T11" fmla="*/ 191 h 191"/>
                <a:gd name="T12" fmla="*/ 242 w 256"/>
                <a:gd name="T13" fmla="*/ 164 h 191"/>
                <a:gd name="T14" fmla="*/ 222 w 256"/>
                <a:gd name="T15" fmla="*/ 93 h 191"/>
                <a:gd name="T16" fmla="*/ 222 w 256"/>
                <a:gd name="T17" fmla="*/ 93 h 191"/>
                <a:gd name="T18" fmla="*/ 222 w 256"/>
                <a:gd name="T19" fmla="*/ 9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191">
                  <a:moveTo>
                    <a:pt x="222" y="93"/>
                  </a:moveTo>
                  <a:cubicBezTo>
                    <a:pt x="86" y="14"/>
                    <a:pt x="86" y="14"/>
                    <a:pt x="86" y="14"/>
                  </a:cubicBezTo>
                  <a:cubicBezTo>
                    <a:pt x="61" y="0"/>
                    <a:pt x="29" y="8"/>
                    <a:pt x="15" y="33"/>
                  </a:cubicBezTo>
                  <a:cubicBezTo>
                    <a:pt x="0" y="58"/>
                    <a:pt x="9" y="90"/>
                    <a:pt x="34" y="105"/>
                  </a:cubicBezTo>
                  <a:cubicBezTo>
                    <a:pt x="170" y="184"/>
                    <a:pt x="170" y="184"/>
                    <a:pt x="170" y="184"/>
                  </a:cubicBezTo>
                  <a:cubicBezTo>
                    <a:pt x="178" y="188"/>
                    <a:pt x="187" y="191"/>
                    <a:pt x="196" y="191"/>
                  </a:cubicBezTo>
                  <a:cubicBezTo>
                    <a:pt x="214" y="191"/>
                    <a:pt x="232" y="181"/>
                    <a:pt x="242" y="164"/>
                  </a:cubicBezTo>
                  <a:cubicBezTo>
                    <a:pt x="256" y="139"/>
                    <a:pt x="248" y="107"/>
                    <a:pt x="222" y="93"/>
                  </a:cubicBezTo>
                  <a:close/>
                  <a:moveTo>
                    <a:pt x="222" y="93"/>
                  </a:moveTo>
                  <a:cubicBezTo>
                    <a:pt x="222" y="93"/>
                    <a:pt x="222" y="93"/>
                    <a:pt x="222" y="9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E0300689-5E3C-4F44-96F1-03959819DE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55376" y="2970213"/>
              <a:ext cx="658813" cy="263525"/>
            </a:xfrm>
            <a:custGeom>
              <a:avLst/>
              <a:gdLst>
                <a:gd name="T0" fmla="*/ 209 w 262"/>
                <a:gd name="T1" fmla="*/ 0 h 105"/>
                <a:gd name="T2" fmla="*/ 52 w 262"/>
                <a:gd name="T3" fmla="*/ 0 h 105"/>
                <a:gd name="T4" fmla="*/ 0 w 262"/>
                <a:gd name="T5" fmla="*/ 53 h 105"/>
                <a:gd name="T6" fmla="*/ 52 w 262"/>
                <a:gd name="T7" fmla="*/ 105 h 105"/>
                <a:gd name="T8" fmla="*/ 209 w 262"/>
                <a:gd name="T9" fmla="*/ 105 h 105"/>
                <a:gd name="T10" fmla="*/ 262 w 262"/>
                <a:gd name="T11" fmla="*/ 53 h 105"/>
                <a:gd name="T12" fmla="*/ 209 w 262"/>
                <a:gd name="T13" fmla="*/ 0 h 105"/>
                <a:gd name="T14" fmla="*/ 209 w 262"/>
                <a:gd name="T15" fmla="*/ 0 h 105"/>
                <a:gd name="T16" fmla="*/ 209 w 262"/>
                <a:gd name="T1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" h="105">
                  <a:moveTo>
                    <a:pt x="209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82"/>
                    <a:pt x="23" y="105"/>
                    <a:pt x="52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38" y="105"/>
                    <a:pt x="262" y="82"/>
                    <a:pt x="262" y="53"/>
                  </a:cubicBezTo>
                  <a:cubicBezTo>
                    <a:pt x="262" y="24"/>
                    <a:pt x="238" y="0"/>
                    <a:pt x="209" y="0"/>
                  </a:cubicBezTo>
                  <a:close/>
                  <a:moveTo>
                    <a:pt x="209" y="0"/>
                  </a:moveTo>
                  <a:cubicBezTo>
                    <a:pt x="209" y="0"/>
                    <a:pt x="209" y="0"/>
                    <a:pt x="2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8656847-C078-4A2B-8E1C-DCE9BE3C10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90251" y="1468438"/>
              <a:ext cx="644525" cy="481013"/>
            </a:xfrm>
            <a:custGeom>
              <a:avLst/>
              <a:gdLst>
                <a:gd name="T0" fmla="*/ 60 w 256"/>
                <a:gd name="T1" fmla="*/ 191 h 191"/>
                <a:gd name="T2" fmla="*/ 86 w 256"/>
                <a:gd name="T3" fmla="*/ 184 h 191"/>
                <a:gd name="T4" fmla="*/ 222 w 256"/>
                <a:gd name="T5" fmla="*/ 105 h 191"/>
                <a:gd name="T6" fmla="*/ 242 w 256"/>
                <a:gd name="T7" fmla="*/ 34 h 191"/>
                <a:gd name="T8" fmla="*/ 170 w 256"/>
                <a:gd name="T9" fmla="*/ 14 h 191"/>
                <a:gd name="T10" fmla="*/ 34 w 256"/>
                <a:gd name="T11" fmla="*/ 93 h 191"/>
                <a:gd name="T12" fmla="*/ 15 w 256"/>
                <a:gd name="T13" fmla="*/ 164 h 191"/>
                <a:gd name="T14" fmla="*/ 60 w 256"/>
                <a:gd name="T15" fmla="*/ 191 h 191"/>
                <a:gd name="T16" fmla="*/ 60 w 256"/>
                <a:gd name="T17" fmla="*/ 191 h 191"/>
                <a:gd name="T18" fmla="*/ 60 w 256"/>
                <a:gd name="T1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191">
                  <a:moveTo>
                    <a:pt x="60" y="191"/>
                  </a:moveTo>
                  <a:cubicBezTo>
                    <a:pt x="69" y="191"/>
                    <a:pt x="78" y="189"/>
                    <a:pt x="86" y="184"/>
                  </a:cubicBezTo>
                  <a:cubicBezTo>
                    <a:pt x="222" y="105"/>
                    <a:pt x="222" y="105"/>
                    <a:pt x="222" y="105"/>
                  </a:cubicBezTo>
                  <a:cubicBezTo>
                    <a:pt x="248" y="91"/>
                    <a:pt x="256" y="59"/>
                    <a:pt x="242" y="34"/>
                  </a:cubicBezTo>
                  <a:cubicBezTo>
                    <a:pt x="227" y="8"/>
                    <a:pt x="195" y="0"/>
                    <a:pt x="170" y="14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9" y="108"/>
                    <a:pt x="0" y="140"/>
                    <a:pt x="15" y="164"/>
                  </a:cubicBezTo>
                  <a:cubicBezTo>
                    <a:pt x="24" y="181"/>
                    <a:pt x="42" y="191"/>
                    <a:pt x="60" y="191"/>
                  </a:cubicBezTo>
                  <a:close/>
                  <a:moveTo>
                    <a:pt x="60" y="191"/>
                  </a:moveTo>
                  <a:cubicBezTo>
                    <a:pt x="60" y="191"/>
                    <a:pt x="60" y="191"/>
                    <a:pt x="60" y="19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7EDEFC1F-841C-4039-B0CE-1A430DD17D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50451" y="382588"/>
              <a:ext cx="498475" cy="623888"/>
            </a:xfrm>
            <a:custGeom>
              <a:avLst/>
              <a:gdLst>
                <a:gd name="T0" fmla="*/ 33 w 198"/>
                <a:gd name="T1" fmla="*/ 241 h 248"/>
                <a:gd name="T2" fmla="*/ 59 w 198"/>
                <a:gd name="T3" fmla="*/ 248 h 248"/>
                <a:gd name="T4" fmla="*/ 105 w 198"/>
                <a:gd name="T5" fmla="*/ 222 h 248"/>
                <a:gd name="T6" fmla="*/ 183 w 198"/>
                <a:gd name="T7" fmla="*/ 86 h 248"/>
                <a:gd name="T8" fmla="*/ 164 w 198"/>
                <a:gd name="T9" fmla="*/ 14 h 248"/>
                <a:gd name="T10" fmla="*/ 93 w 198"/>
                <a:gd name="T11" fmla="*/ 33 h 248"/>
                <a:gd name="T12" fmla="*/ 14 w 198"/>
                <a:gd name="T13" fmla="*/ 170 h 248"/>
                <a:gd name="T14" fmla="*/ 33 w 198"/>
                <a:gd name="T15" fmla="*/ 241 h 248"/>
                <a:gd name="T16" fmla="*/ 33 w 198"/>
                <a:gd name="T17" fmla="*/ 241 h 248"/>
                <a:gd name="T18" fmla="*/ 33 w 198"/>
                <a:gd name="T19" fmla="*/ 24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48">
                  <a:moveTo>
                    <a:pt x="33" y="241"/>
                  </a:moveTo>
                  <a:cubicBezTo>
                    <a:pt x="42" y="246"/>
                    <a:pt x="51" y="248"/>
                    <a:pt x="59" y="248"/>
                  </a:cubicBezTo>
                  <a:cubicBezTo>
                    <a:pt x="78" y="248"/>
                    <a:pt x="95" y="239"/>
                    <a:pt x="105" y="222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98" y="61"/>
                    <a:pt x="189" y="29"/>
                    <a:pt x="164" y="14"/>
                  </a:cubicBezTo>
                  <a:cubicBezTo>
                    <a:pt x="139" y="0"/>
                    <a:pt x="107" y="8"/>
                    <a:pt x="93" y="33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0" y="195"/>
                    <a:pt x="8" y="227"/>
                    <a:pt x="33" y="241"/>
                  </a:cubicBezTo>
                  <a:close/>
                  <a:moveTo>
                    <a:pt x="33" y="241"/>
                  </a:moveTo>
                  <a:cubicBezTo>
                    <a:pt x="33" y="241"/>
                    <a:pt x="33" y="241"/>
                    <a:pt x="33" y="2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2FEC8498-6478-4416-9928-3932982E37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96301" y="1993900"/>
              <a:ext cx="635000" cy="2054225"/>
            </a:xfrm>
            <a:custGeom>
              <a:avLst/>
              <a:gdLst>
                <a:gd name="T0" fmla="*/ 56 w 252"/>
                <a:gd name="T1" fmla="*/ 758 h 817"/>
                <a:gd name="T2" fmla="*/ 126 w 252"/>
                <a:gd name="T3" fmla="*/ 817 h 817"/>
                <a:gd name="T4" fmla="*/ 196 w 252"/>
                <a:gd name="T5" fmla="*/ 758 h 817"/>
                <a:gd name="T6" fmla="*/ 246 w 252"/>
                <a:gd name="T7" fmla="*/ 384 h 817"/>
                <a:gd name="T8" fmla="*/ 252 w 252"/>
                <a:gd name="T9" fmla="*/ 309 h 817"/>
                <a:gd name="T10" fmla="*/ 252 w 252"/>
                <a:gd name="T11" fmla="*/ 123 h 817"/>
                <a:gd name="T12" fmla="*/ 126 w 252"/>
                <a:gd name="T13" fmla="*/ 0 h 817"/>
                <a:gd name="T14" fmla="*/ 0 w 252"/>
                <a:gd name="T15" fmla="*/ 123 h 817"/>
                <a:gd name="T16" fmla="*/ 0 w 252"/>
                <a:gd name="T17" fmla="*/ 309 h 817"/>
                <a:gd name="T18" fmla="*/ 6 w 252"/>
                <a:gd name="T19" fmla="*/ 384 h 817"/>
                <a:gd name="T20" fmla="*/ 56 w 252"/>
                <a:gd name="T21" fmla="*/ 758 h 817"/>
                <a:gd name="T22" fmla="*/ 56 w 252"/>
                <a:gd name="T23" fmla="*/ 758 h 817"/>
                <a:gd name="T24" fmla="*/ 56 w 252"/>
                <a:gd name="T25" fmla="*/ 758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817">
                  <a:moveTo>
                    <a:pt x="56" y="758"/>
                  </a:moveTo>
                  <a:cubicBezTo>
                    <a:pt x="62" y="804"/>
                    <a:pt x="84" y="817"/>
                    <a:pt x="126" y="817"/>
                  </a:cubicBezTo>
                  <a:cubicBezTo>
                    <a:pt x="167" y="817"/>
                    <a:pt x="190" y="804"/>
                    <a:pt x="196" y="758"/>
                  </a:cubicBezTo>
                  <a:cubicBezTo>
                    <a:pt x="246" y="384"/>
                    <a:pt x="246" y="384"/>
                    <a:pt x="246" y="384"/>
                  </a:cubicBezTo>
                  <a:cubicBezTo>
                    <a:pt x="249" y="358"/>
                    <a:pt x="252" y="332"/>
                    <a:pt x="252" y="309"/>
                  </a:cubicBezTo>
                  <a:cubicBezTo>
                    <a:pt x="252" y="123"/>
                    <a:pt x="252" y="123"/>
                    <a:pt x="252" y="123"/>
                  </a:cubicBezTo>
                  <a:cubicBezTo>
                    <a:pt x="252" y="42"/>
                    <a:pt x="206" y="0"/>
                    <a:pt x="126" y="0"/>
                  </a:cubicBezTo>
                  <a:cubicBezTo>
                    <a:pt x="46" y="0"/>
                    <a:pt x="0" y="42"/>
                    <a:pt x="0" y="123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32"/>
                    <a:pt x="3" y="358"/>
                    <a:pt x="6" y="384"/>
                  </a:cubicBezTo>
                  <a:lnTo>
                    <a:pt x="56" y="758"/>
                  </a:lnTo>
                  <a:close/>
                  <a:moveTo>
                    <a:pt x="56" y="758"/>
                  </a:moveTo>
                  <a:cubicBezTo>
                    <a:pt x="56" y="758"/>
                    <a:pt x="56" y="758"/>
                    <a:pt x="56" y="7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5FD8227A-FE63-4D73-B851-6F23F7252C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5188" y="4310063"/>
              <a:ext cx="657225" cy="658813"/>
            </a:xfrm>
            <a:custGeom>
              <a:avLst/>
              <a:gdLst>
                <a:gd name="T0" fmla="*/ 131 w 262"/>
                <a:gd name="T1" fmla="*/ 0 h 262"/>
                <a:gd name="T2" fmla="*/ 0 w 262"/>
                <a:gd name="T3" fmla="*/ 131 h 262"/>
                <a:gd name="T4" fmla="*/ 131 w 262"/>
                <a:gd name="T5" fmla="*/ 262 h 262"/>
                <a:gd name="T6" fmla="*/ 262 w 262"/>
                <a:gd name="T7" fmla="*/ 131 h 262"/>
                <a:gd name="T8" fmla="*/ 131 w 262"/>
                <a:gd name="T9" fmla="*/ 0 h 262"/>
                <a:gd name="T10" fmla="*/ 131 w 262"/>
                <a:gd name="T11" fmla="*/ 0 h 262"/>
                <a:gd name="T12" fmla="*/ 131 w 262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" h="262">
                  <a:moveTo>
                    <a:pt x="131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2"/>
                    <a:pt x="59" y="262"/>
                    <a:pt x="131" y="262"/>
                  </a:cubicBezTo>
                  <a:cubicBezTo>
                    <a:pt x="203" y="262"/>
                    <a:pt x="262" y="202"/>
                    <a:pt x="262" y="131"/>
                  </a:cubicBezTo>
                  <a:cubicBezTo>
                    <a:pt x="262" y="59"/>
                    <a:pt x="203" y="0"/>
                    <a:pt x="131" y="0"/>
                  </a:cubicBezTo>
                  <a:close/>
                  <a:moveTo>
                    <a:pt x="131" y="0"/>
                  </a:moveTo>
                  <a:cubicBezTo>
                    <a:pt x="131" y="0"/>
                    <a:pt x="131" y="0"/>
                    <a:pt x="1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6872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25AB2DBC-6283-4771-A57B-F9DFAEB1F9AE}"/>
              </a:ext>
            </a:extLst>
          </p:cNvPr>
          <p:cNvSpPr txBox="1">
            <a:spLocks/>
          </p:cNvSpPr>
          <p:nvPr/>
        </p:nvSpPr>
        <p:spPr>
          <a:xfrm>
            <a:off x="456200" y="298043"/>
            <a:ext cx="8543624" cy="30023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nl-NL" sz="1500" b="1" i="0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1961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67944" indent="-305984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Arial" panose="020B0604020202020204" pitchFamily="34" charset="0"/>
              <a:buChar char="+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148925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Courier New" panose="02070309020205020404" pitchFamily="49" charset="0"/>
              <a:buChar char="o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100" b="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900" i="0" u="none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Univers 57 Condensed" panose="00000400000000000000" pitchFamily="2" charset="0"/>
              </a:rPr>
              <a:t>Why NOT explainable AI?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E9ED6FA-9E53-4469-925D-55C85E5AA947}"/>
              </a:ext>
            </a:extLst>
          </p:cNvPr>
          <p:cNvSpPr txBox="1">
            <a:spLocks/>
          </p:cNvSpPr>
          <p:nvPr/>
        </p:nvSpPr>
        <p:spPr>
          <a:xfrm>
            <a:off x="3779912" y="1669724"/>
            <a:ext cx="4953261" cy="27363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9315" indent="-289315" algn="l" defTabSz="685783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  <a:tabLst>
                <a:tab pos="272648" algn="l"/>
              </a:tabLst>
              <a:defRPr lang="nl-NL" sz="12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1961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67944" indent="-305984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Arial" panose="020B0604020202020204" pitchFamily="34" charset="0"/>
              <a:buChar char="+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148925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Courier New" panose="02070309020205020404" pitchFamily="49" charset="0"/>
              <a:buChar char="o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100" b="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900" i="0" u="none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SzPts val="1400"/>
              <a:buFont typeface="Arial"/>
              <a:buChar char="•"/>
            </a:pPr>
            <a:r>
              <a:rPr lang="en-GB" sz="1800" dirty="0">
                <a:solidFill>
                  <a:schemeClr val="tx1"/>
                </a:solidFill>
                <a:latin typeface="Univers" panose="020B0503020202020204" pitchFamily="34" charset="0"/>
                <a:ea typeface="Arial"/>
                <a:cs typeface="Arial"/>
                <a:sym typeface="Arial"/>
              </a:rPr>
              <a:t>Paradoxically: distrust (if uncovering complex, opaque processes and algorithms)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Univers 57 Condensed" panose="00000400000000000000" pitchFamily="2" charset="0"/>
            </a:endParaRPr>
          </a:p>
        </p:txBody>
      </p:sp>
      <p:pic>
        <p:nvPicPr>
          <p:cNvPr id="8" name="Picture 2" descr="Image result for animal surprise">
            <a:extLst>
              <a:ext uri="{FF2B5EF4-FFF2-40B4-BE49-F238E27FC236}">
                <a16:creationId xmlns:a16="http://schemas.microsoft.com/office/drawing/2014/main" id="{3B243283-4A43-4C6B-B2EE-A183AC474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27" y="632726"/>
            <a:ext cx="2830850" cy="377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064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25AB2DBC-6283-4771-A57B-F9DFAEB1F9AE}"/>
              </a:ext>
            </a:extLst>
          </p:cNvPr>
          <p:cNvSpPr txBox="1">
            <a:spLocks/>
          </p:cNvSpPr>
          <p:nvPr/>
        </p:nvSpPr>
        <p:spPr>
          <a:xfrm>
            <a:off x="456200" y="298043"/>
            <a:ext cx="8543624" cy="30023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nl-NL" sz="1500" b="1" i="0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1961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67944" indent="-305984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Arial" panose="020B0604020202020204" pitchFamily="34" charset="0"/>
              <a:buChar char="+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148925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Courier New" panose="02070309020205020404" pitchFamily="49" charset="0"/>
              <a:buChar char="o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100" b="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900" i="0" u="none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Univers 57 Condensed" panose="00000400000000000000" pitchFamily="2" charset="0"/>
              </a:rPr>
              <a:t>Why NOT explainable AI?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E9ED6FA-9E53-4469-925D-55C85E5AA947}"/>
              </a:ext>
            </a:extLst>
          </p:cNvPr>
          <p:cNvSpPr txBox="1">
            <a:spLocks/>
          </p:cNvSpPr>
          <p:nvPr/>
        </p:nvSpPr>
        <p:spPr>
          <a:xfrm>
            <a:off x="3995936" y="1059582"/>
            <a:ext cx="3960440" cy="35283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9315" indent="-289315" algn="l" defTabSz="685783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  <a:tabLst>
                <a:tab pos="272648" algn="l"/>
              </a:tabLst>
              <a:defRPr lang="nl-NL" sz="12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1961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67944" indent="-305984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Arial" panose="020B0604020202020204" pitchFamily="34" charset="0"/>
              <a:buChar char="+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148925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Courier New" panose="02070309020205020404" pitchFamily="49" charset="0"/>
              <a:buChar char="o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100" b="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900" i="0" u="none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SzPts val="1400"/>
              <a:buFont typeface="Arial"/>
              <a:buChar char="•"/>
            </a:pPr>
            <a:r>
              <a:rPr lang="en-GB" sz="1800" dirty="0">
                <a:solidFill>
                  <a:schemeClr val="tx1"/>
                </a:solidFill>
                <a:latin typeface="Univers" panose="020B0503020202020204" pitchFamily="34" charset="0"/>
                <a:ea typeface="Arial"/>
                <a:cs typeface="Arial"/>
                <a:sym typeface="Arial"/>
              </a:rPr>
              <a:t>Commercial sensitivity and ‘gaming the system’ </a:t>
            </a:r>
          </a:p>
          <a:p>
            <a:pPr marL="285750" indent="-285750">
              <a:spcBef>
                <a:spcPts val="0"/>
              </a:spcBef>
              <a:buSzPts val="1400"/>
              <a:buFont typeface="Arial"/>
              <a:buChar char="•"/>
            </a:pPr>
            <a:endParaRPr lang="en-GB" sz="1800" dirty="0">
              <a:solidFill>
                <a:schemeClr val="tx1"/>
              </a:solidFill>
              <a:latin typeface="Univers" panose="020B0503020202020204" pitchFamily="34" charset="0"/>
              <a:ea typeface="Arial"/>
              <a:cs typeface="Arial"/>
              <a:sym typeface="Arial"/>
            </a:endParaRPr>
          </a:p>
          <a:p>
            <a:pPr marL="558396" lvl="1" indent="-285750">
              <a:spcBef>
                <a:spcPts val="0"/>
              </a:spcBef>
              <a:buSzPts val="1400"/>
              <a:buFont typeface="Arial"/>
              <a:buChar char="•"/>
            </a:pPr>
            <a:r>
              <a:rPr lang="en-GB" sz="1800" dirty="0">
                <a:solidFill>
                  <a:schemeClr val="tx1"/>
                </a:solidFill>
                <a:latin typeface="Univers" panose="020B0503020202020204" pitchFamily="34" charset="0"/>
                <a:ea typeface="Arial"/>
                <a:cs typeface="Arial"/>
                <a:sym typeface="Arial"/>
              </a:rPr>
              <a:t>‘</a:t>
            </a:r>
            <a:r>
              <a:rPr lang="en-GB" sz="1400" i="1" dirty="0">
                <a:solidFill>
                  <a:schemeClr val="tx1"/>
                </a:solidFill>
                <a:latin typeface="Univers" panose="020B0503020202020204" pitchFamily="34" charset="0"/>
                <a:ea typeface="Arial"/>
                <a:cs typeface="Arial"/>
                <a:sym typeface="Arial"/>
              </a:rPr>
              <a:t>If I was rejected for a loan because I have too many credit cards, I can just get rid of some of them and then I will be approved, right?’</a:t>
            </a:r>
          </a:p>
          <a:p>
            <a:pPr marL="272646" lvl="1" indent="0">
              <a:spcBef>
                <a:spcPts val="0"/>
              </a:spcBef>
              <a:buSzPts val="1400"/>
              <a:buNone/>
            </a:pPr>
            <a:endParaRPr lang="en-US" dirty="0">
              <a:latin typeface="Univers 57 Condensed" panose="000004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F184F2F-FFA8-4C63-98B5-57E34FF16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00" y="637284"/>
            <a:ext cx="2726054" cy="408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952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25AB2DBC-6283-4771-A57B-F9DFAEB1F9AE}"/>
              </a:ext>
            </a:extLst>
          </p:cNvPr>
          <p:cNvSpPr txBox="1">
            <a:spLocks/>
          </p:cNvSpPr>
          <p:nvPr/>
        </p:nvSpPr>
        <p:spPr>
          <a:xfrm>
            <a:off x="456200" y="298043"/>
            <a:ext cx="8543624" cy="30023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nl-NL" sz="1500" b="1" i="0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1961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67944" indent="-305984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Arial" panose="020B0604020202020204" pitchFamily="34" charset="0"/>
              <a:buChar char="+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148925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Courier New" panose="02070309020205020404" pitchFamily="49" charset="0"/>
              <a:buChar char="o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100" b="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900" i="0" u="none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Univers 57 Condensed" panose="00000400000000000000" pitchFamily="2" charset="0"/>
              </a:rPr>
              <a:t>Why NOT explainable AI?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E9ED6FA-9E53-4469-925D-55C85E5AA947}"/>
              </a:ext>
            </a:extLst>
          </p:cNvPr>
          <p:cNvSpPr txBox="1">
            <a:spLocks/>
          </p:cNvSpPr>
          <p:nvPr/>
        </p:nvSpPr>
        <p:spPr>
          <a:xfrm>
            <a:off x="4355976" y="1563638"/>
            <a:ext cx="3960440" cy="345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9315" indent="-289315" algn="l" defTabSz="685783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  <a:tabLst>
                <a:tab pos="272648" algn="l"/>
              </a:tabLst>
              <a:defRPr lang="nl-NL" sz="12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1961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67944" indent="-305984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Arial" panose="020B0604020202020204" pitchFamily="34" charset="0"/>
              <a:buChar char="+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148925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Courier New" panose="02070309020205020404" pitchFamily="49" charset="0"/>
              <a:buChar char="o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100" b="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900" i="0" u="none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SzPts val="1400"/>
              <a:buFont typeface="Arial"/>
              <a:buChar char="•"/>
            </a:pPr>
            <a:r>
              <a:rPr lang="en-GB" sz="1800" dirty="0">
                <a:solidFill>
                  <a:schemeClr val="tx1"/>
                </a:solidFill>
                <a:latin typeface="Univers" panose="020B0503020202020204" pitchFamily="34" charset="0"/>
                <a:ea typeface="Arial"/>
                <a:cs typeface="Arial"/>
                <a:sym typeface="Arial"/>
              </a:rPr>
              <a:t>Commercial sensitivity and ‘gaming the system’ </a:t>
            </a:r>
          </a:p>
          <a:p>
            <a:pPr marL="285750" indent="-285750">
              <a:spcBef>
                <a:spcPts val="0"/>
              </a:spcBef>
              <a:buSzPts val="1400"/>
              <a:buFont typeface="Arial"/>
              <a:buChar char="•"/>
            </a:pPr>
            <a:endParaRPr lang="en-GB" sz="1800" dirty="0">
              <a:solidFill>
                <a:schemeClr val="tx1"/>
              </a:solidFill>
              <a:latin typeface="Univers" panose="020B0503020202020204" pitchFamily="34" charset="0"/>
              <a:ea typeface="Arial"/>
              <a:cs typeface="Arial"/>
              <a:sym typeface="Arial"/>
            </a:endParaRPr>
          </a:p>
          <a:p>
            <a:pPr marL="558396" lvl="1" indent="-285750">
              <a:spcBef>
                <a:spcPts val="0"/>
              </a:spcBef>
              <a:buSzPts val="1400"/>
              <a:buFont typeface="Arial"/>
              <a:buChar char="•"/>
            </a:pPr>
            <a:r>
              <a:rPr lang="en-GB" sz="1400" i="1" dirty="0">
                <a:solidFill>
                  <a:schemeClr val="tx1"/>
                </a:solidFill>
                <a:latin typeface="Univers" panose="020B0503020202020204" pitchFamily="34" charset="0"/>
                <a:cs typeface="Arial"/>
                <a:sym typeface="Arial"/>
              </a:rPr>
              <a:t>‘If my transaction behaviour is flagged as suspicious because I sent many small amounts to specific accounts, if I do it more subtly, then I will be fine.’</a:t>
            </a:r>
            <a:endParaRPr lang="en-US" sz="1400" i="1" dirty="0">
              <a:solidFill>
                <a:schemeClr val="tx1"/>
              </a:solidFill>
              <a:latin typeface="Univers" panose="020B0503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400" i="1" dirty="0">
              <a:solidFill>
                <a:schemeClr val="tx1"/>
              </a:solidFill>
              <a:latin typeface="Univers" panose="020B0503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Univers 57 Condensed" panose="000004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D6A06-AA5B-4FCB-8AF4-D165015C1C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43" t="12717" r="3337"/>
          <a:stretch/>
        </p:blipFill>
        <p:spPr>
          <a:xfrm>
            <a:off x="-60048" y="1311610"/>
            <a:ext cx="4200000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4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25AB2DBC-6283-4771-A57B-F9DFAEB1F9AE}"/>
              </a:ext>
            </a:extLst>
          </p:cNvPr>
          <p:cNvSpPr txBox="1">
            <a:spLocks/>
          </p:cNvSpPr>
          <p:nvPr/>
        </p:nvSpPr>
        <p:spPr>
          <a:xfrm>
            <a:off x="456200" y="298043"/>
            <a:ext cx="8543624" cy="30023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nl-NL" sz="1500" b="1" i="0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1961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67944" indent="-305984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Arial" panose="020B0604020202020204" pitchFamily="34" charset="0"/>
              <a:buChar char="+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148925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Courier New" panose="02070309020205020404" pitchFamily="49" charset="0"/>
              <a:buChar char="o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100" b="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900" i="0" u="none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Univers 57 Condensed" panose="00000400000000000000" pitchFamily="2" charset="0"/>
              </a:rPr>
              <a:t>What is a good explanation (for humans)?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E9ED6FA-9E53-4469-925D-55C85E5AA947}"/>
              </a:ext>
            </a:extLst>
          </p:cNvPr>
          <p:cNvSpPr txBox="1">
            <a:spLocks/>
          </p:cNvSpPr>
          <p:nvPr/>
        </p:nvSpPr>
        <p:spPr>
          <a:xfrm>
            <a:off x="1381688" y="1635646"/>
            <a:ext cx="7200800" cy="28803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9315" indent="-289315" algn="l" defTabSz="685783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  <a:tabLst>
                <a:tab pos="272648" algn="l"/>
              </a:tabLst>
              <a:defRPr lang="nl-NL" sz="12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1961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67944" indent="-305984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Arial" panose="020B0604020202020204" pitchFamily="34" charset="0"/>
              <a:buChar char="+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148925" indent="-289315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Courier New" panose="02070309020205020404" pitchFamily="49" charset="0"/>
              <a:buChar char="o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100" b="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None/>
              <a:defRPr sz="900" i="0" u="none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>
              <a:spcBef>
                <a:spcPts val="600"/>
              </a:spcBef>
              <a:buSzPts val="1200"/>
              <a:buFont typeface="Arial"/>
              <a:buChar char="•"/>
            </a:pPr>
            <a:r>
              <a:rPr lang="en-GB" sz="1800" b="1" dirty="0">
                <a:solidFill>
                  <a:schemeClr val="tx1"/>
                </a:solidFill>
                <a:latin typeface="Univers" panose="020B0503020202020204" pitchFamily="34" charset="0"/>
                <a:ea typeface="Arial"/>
                <a:cs typeface="Arial"/>
                <a:sym typeface="Arial"/>
              </a:rPr>
              <a:t>Contrastive </a:t>
            </a:r>
            <a:r>
              <a:rPr lang="en-GB" sz="1800" dirty="0">
                <a:solidFill>
                  <a:schemeClr val="tx1"/>
                </a:solidFill>
                <a:latin typeface="Univers" panose="020B0503020202020204" pitchFamily="34" charset="0"/>
                <a:ea typeface="Arial"/>
                <a:cs typeface="Arial"/>
                <a:sym typeface="Arial"/>
              </a:rPr>
              <a:t>: why a prediction was made instead of another prediction</a:t>
            </a:r>
          </a:p>
          <a:p>
            <a:pPr marL="628650" lvl="1" indent="-171450">
              <a:spcBef>
                <a:spcPts val="0"/>
              </a:spcBef>
              <a:buSzPts val="1200"/>
              <a:buFont typeface="Arial"/>
              <a:buChar char="•"/>
            </a:pPr>
            <a:r>
              <a:rPr lang="en-GB" sz="1800" i="1" dirty="0">
                <a:solidFill>
                  <a:schemeClr val="tx1"/>
                </a:solidFill>
                <a:latin typeface="Univers" panose="020B0503020202020204" pitchFamily="34" charset="0"/>
                <a:ea typeface="Arial"/>
                <a:cs typeface="Arial"/>
                <a:sym typeface="Arial"/>
              </a:rPr>
              <a:t>Why was my loan application rejected, i.e. what factors should I change to make it successful?</a:t>
            </a:r>
            <a:endParaRPr lang="en-GB" sz="1800" dirty="0">
              <a:solidFill>
                <a:schemeClr val="tx1"/>
              </a:solidFill>
              <a:latin typeface="Univers" panose="020B0503020202020204" pitchFamily="34" charset="0"/>
              <a:ea typeface="Arial"/>
              <a:cs typeface="Arial"/>
              <a:sym typeface="Arial"/>
            </a:endParaRPr>
          </a:p>
          <a:p>
            <a:pPr marL="171450" lvl="0" indent="-171450">
              <a:spcBef>
                <a:spcPts val="600"/>
              </a:spcBef>
              <a:buSzPts val="1200"/>
              <a:buFont typeface="Arial"/>
              <a:buChar char="•"/>
            </a:pPr>
            <a:r>
              <a:rPr lang="en-GB" sz="1800" b="1" dirty="0">
                <a:solidFill>
                  <a:schemeClr val="tx1"/>
                </a:solidFill>
                <a:latin typeface="Univers" panose="020B0503020202020204" pitchFamily="34" charset="0"/>
                <a:ea typeface="Arial"/>
                <a:cs typeface="Arial"/>
                <a:sym typeface="Arial"/>
              </a:rPr>
              <a:t>Selective</a:t>
            </a:r>
            <a:r>
              <a:rPr lang="en-GB" sz="1800" dirty="0">
                <a:solidFill>
                  <a:schemeClr val="tx1"/>
                </a:solidFill>
                <a:latin typeface="Univers" panose="020B0503020202020204" pitchFamily="34" charset="0"/>
                <a:ea typeface="Arial"/>
                <a:cs typeface="Arial"/>
                <a:sym typeface="Arial"/>
              </a:rPr>
              <a:t>: a list of important drivers that explain an outcome </a:t>
            </a:r>
          </a:p>
          <a:p>
            <a:pPr marL="171450" lvl="0" indent="-171450">
              <a:spcBef>
                <a:spcPts val="600"/>
              </a:spcBef>
              <a:buSzPts val="1200"/>
              <a:buFont typeface="Arial"/>
              <a:buChar char="•"/>
            </a:pPr>
            <a:r>
              <a:rPr lang="en-GB" sz="1800" b="1" dirty="0">
                <a:solidFill>
                  <a:schemeClr val="tx1"/>
                </a:solidFill>
                <a:latin typeface="Univers" panose="020B0503020202020204" pitchFamily="34" charset="0"/>
                <a:ea typeface="Arial"/>
                <a:cs typeface="Arial"/>
                <a:sym typeface="Arial"/>
              </a:rPr>
              <a:t>Consistent with prior beliefs</a:t>
            </a:r>
            <a:r>
              <a:rPr lang="en-GB" sz="1800" dirty="0">
                <a:solidFill>
                  <a:schemeClr val="tx1"/>
                </a:solidFill>
                <a:latin typeface="Univers" panose="020B0503020202020204" pitchFamily="34" charset="0"/>
                <a:ea typeface="Arial"/>
                <a:cs typeface="Arial"/>
                <a:sym typeface="Arial"/>
              </a:rPr>
              <a:t>: in accordance with intuition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Univers 57 Condensed" panose="000004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89CCA3-4FDE-4D41-A982-B45177818A22}"/>
              </a:ext>
            </a:extLst>
          </p:cNvPr>
          <p:cNvGrpSpPr/>
          <p:nvPr/>
        </p:nvGrpSpPr>
        <p:grpSpPr>
          <a:xfrm>
            <a:off x="323528" y="2258100"/>
            <a:ext cx="659409" cy="627300"/>
            <a:chOff x="-5157788" y="-279400"/>
            <a:chExt cx="7004050" cy="6850063"/>
          </a:xfrm>
          <a:solidFill>
            <a:schemeClr val="bg2"/>
          </a:solidFill>
        </p:grpSpPr>
        <p:sp>
          <p:nvSpPr>
            <p:cNvPr id="9" name="Freeform 59">
              <a:extLst>
                <a:ext uri="{FF2B5EF4-FFF2-40B4-BE49-F238E27FC236}">
                  <a16:creationId xmlns:a16="http://schemas.microsoft.com/office/drawing/2014/main" id="{2E900D9D-BBE7-4383-826C-60A45C13A7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868613" y="-234950"/>
              <a:ext cx="3330575" cy="5497513"/>
            </a:xfrm>
            <a:custGeom>
              <a:avLst/>
              <a:gdLst>
                <a:gd name="T0" fmla="*/ 1104 w 1367"/>
                <a:gd name="T1" fmla="*/ 2156 h 2256"/>
                <a:gd name="T2" fmla="*/ 905 w 1367"/>
                <a:gd name="T3" fmla="*/ 1253 h 2256"/>
                <a:gd name="T4" fmla="*/ 1294 w 1367"/>
                <a:gd name="T5" fmla="*/ 1253 h 2256"/>
                <a:gd name="T6" fmla="*/ 1367 w 1367"/>
                <a:gd name="T7" fmla="*/ 1179 h 2256"/>
                <a:gd name="T8" fmla="*/ 1367 w 1367"/>
                <a:gd name="T9" fmla="*/ 73 h 2256"/>
                <a:gd name="T10" fmla="*/ 1294 w 1367"/>
                <a:gd name="T11" fmla="*/ 0 h 2256"/>
                <a:gd name="T12" fmla="*/ 74 w 1367"/>
                <a:gd name="T13" fmla="*/ 0 h 2256"/>
                <a:gd name="T14" fmla="*/ 0 w 1367"/>
                <a:gd name="T15" fmla="*/ 73 h 2256"/>
                <a:gd name="T16" fmla="*/ 0 w 1367"/>
                <a:gd name="T17" fmla="*/ 591 h 2256"/>
                <a:gd name="T18" fmla="*/ 53 w 1367"/>
                <a:gd name="T19" fmla="*/ 529 h 2256"/>
                <a:gd name="T20" fmla="*/ 147 w 1367"/>
                <a:gd name="T21" fmla="*/ 474 h 2256"/>
                <a:gd name="T22" fmla="*/ 147 w 1367"/>
                <a:gd name="T23" fmla="*/ 146 h 2256"/>
                <a:gd name="T24" fmla="*/ 1220 w 1367"/>
                <a:gd name="T25" fmla="*/ 146 h 2256"/>
                <a:gd name="T26" fmla="*/ 1220 w 1367"/>
                <a:gd name="T27" fmla="*/ 1106 h 2256"/>
                <a:gd name="T28" fmla="*/ 147 w 1367"/>
                <a:gd name="T29" fmla="*/ 1106 h 2256"/>
                <a:gd name="T30" fmla="*/ 147 w 1367"/>
                <a:gd name="T31" fmla="*/ 945 h 2256"/>
                <a:gd name="T32" fmla="*/ 114 w 1367"/>
                <a:gd name="T33" fmla="*/ 984 h 2256"/>
                <a:gd name="T34" fmla="*/ 0 w 1367"/>
                <a:gd name="T35" fmla="*/ 1043 h 2256"/>
                <a:gd name="T36" fmla="*/ 0 w 1367"/>
                <a:gd name="T37" fmla="*/ 1179 h 2256"/>
                <a:gd name="T38" fmla="*/ 74 w 1367"/>
                <a:gd name="T39" fmla="*/ 1253 h 2256"/>
                <a:gd name="T40" fmla="*/ 468 w 1367"/>
                <a:gd name="T41" fmla="*/ 1253 h 2256"/>
                <a:gd name="T42" fmla="*/ 338 w 1367"/>
                <a:gd name="T43" fmla="*/ 1842 h 2256"/>
                <a:gd name="T44" fmla="*/ 506 w 1367"/>
                <a:gd name="T45" fmla="*/ 1786 h 2256"/>
                <a:gd name="T46" fmla="*/ 623 w 1367"/>
                <a:gd name="T47" fmla="*/ 1253 h 2256"/>
                <a:gd name="T48" fmla="*/ 749 w 1367"/>
                <a:gd name="T49" fmla="*/ 1253 h 2256"/>
                <a:gd name="T50" fmla="*/ 955 w 1367"/>
                <a:gd name="T51" fmla="*/ 2189 h 2256"/>
                <a:gd name="T52" fmla="*/ 1046 w 1367"/>
                <a:gd name="T53" fmla="*/ 2247 h 2256"/>
                <a:gd name="T54" fmla="*/ 1104 w 1367"/>
                <a:gd name="T55" fmla="*/ 2156 h 2256"/>
                <a:gd name="T56" fmla="*/ 1104 w 1367"/>
                <a:gd name="T57" fmla="*/ 2156 h 2256"/>
                <a:gd name="T58" fmla="*/ 1104 w 1367"/>
                <a:gd name="T59" fmla="*/ 2156 h 2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67" h="2256">
                  <a:moveTo>
                    <a:pt x="1104" y="2156"/>
                  </a:moveTo>
                  <a:cubicBezTo>
                    <a:pt x="905" y="1253"/>
                    <a:pt x="905" y="1253"/>
                    <a:pt x="905" y="1253"/>
                  </a:cubicBezTo>
                  <a:cubicBezTo>
                    <a:pt x="1294" y="1253"/>
                    <a:pt x="1294" y="1253"/>
                    <a:pt x="1294" y="1253"/>
                  </a:cubicBezTo>
                  <a:cubicBezTo>
                    <a:pt x="1334" y="1253"/>
                    <a:pt x="1367" y="1220"/>
                    <a:pt x="1367" y="1179"/>
                  </a:cubicBezTo>
                  <a:cubicBezTo>
                    <a:pt x="1367" y="73"/>
                    <a:pt x="1367" y="73"/>
                    <a:pt x="1367" y="73"/>
                  </a:cubicBezTo>
                  <a:cubicBezTo>
                    <a:pt x="1367" y="32"/>
                    <a:pt x="1334" y="0"/>
                    <a:pt x="129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2"/>
                    <a:pt x="0" y="73"/>
                  </a:cubicBezTo>
                  <a:cubicBezTo>
                    <a:pt x="0" y="591"/>
                    <a:pt x="0" y="591"/>
                    <a:pt x="0" y="591"/>
                  </a:cubicBezTo>
                  <a:cubicBezTo>
                    <a:pt x="53" y="529"/>
                    <a:pt x="53" y="529"/>
                    <a:pt x="53" y="529"/>
                  </a:cubicBezTo>
                  <a:cubicBezTo>
                    <a:pt x="79" y="500"/>
                    <a:pt x="112" y="481"/>
                    <a:pt x="147" y="474"/>
                  </a:cubicBezTo>
                  <a:cubicBezTo>
                    <a:pt x="147" y="146"/>
                    <a:pt x="147" y="146"/>
                    <a:pt x="147" y="146"/>
                  </a:cubicBezTo>
                  <a:cubicBezTo>
                    <a:pt x="1220" y="146"/>
                    <a:pt x="1220" y="146"/>
                    <a:pt x="1220" y="146"/>
                  </a:cubicBezTo>
                  <a:cubicBezTo>
                    <a:pt x="1220" y="1106"/>
                    <a:pt x="1220" y="1106"/>
                    <a:pt x="1220" y="1106"/>
                  </a:cubicBezTo>
                  <a:cubicBezTo>
                    <a:pt x="147" y="1106"/>
                    <a:pt x="147" y="1106"/>
                    <a:pt x="147" y="1106"/>
                  </a:cubicBezTo>
                  <a:cubicBezTo>
                    <a:pt x="147" y="945"/>
                    <a:pt x="147" y="945"/>
                    <a:pt x="147" y="945"/>
                  </a:cubicBezTo>
                  <a:cubicBezTo>
                    <a:pt x="114" y="984"/>
                    <a:pt x="114" y="984"/>
                    <a:pt x="114" y="984"/>
                  </a:cubicBezTo>
                  <a:cubicBezTo>
                    <a:pt x="85" y="1018"/>
                    <a:pt x="44" y="1038"/>
                    <a:pt x="0" y="1043"/>
                  </a:cubicBezTo>
                  <a:cubicBezTo>
                    <a:pt x="0" y="1179"/>
                    <a:pt x="0" y="1179"/>
                    <a:pt x="0" y="1179"/>
                  </a:cubicBezTo>
                  <a:cubicBezTo>
                    <a:pt x="0" y="1220"/>
                    <a:pt x="33" y="1253"/>
                    <a:pt x="74" y="1253"/>
                  </a:cubicBezTo>
                  <a:cubicBezTo>
                    <a:pt x="468" y="1253"/>
                    <a:pt x="468" y="1253"/>
                    <a:pt x="468" y="1253"/>
                  </a:cubicBezTo>
                  <a:cubicBezTo>
                    <a:pt x="338" y="1842"/>
                    <a:pt x="338" y="1842"/>
                    <a:pt x="338" y="1842"/>
                  </a:cubicBezTo>
                  <a:cubicBezTo>
                    <a:pt x="386" y="1809"/>
                    <a:pt x="443" y="1789"/>
                    <a:pt x="506" y="1786"/>
                  </a:cubicBezTo>
                  <a:cubicBezTo>
                    <a:pt x="623" y="1253"/>
                    <a:pt x="623" y="1253"/>
                    <a:pt x="623" y="1253"/>
                  </a:cubicBezTo>
                  <a:cubicBezTo>
                    <a:pt x="749" y="1253"/>
                    <a:pt x="749" y="1253"/>
                    <a:pt x="749" y="1253"/>
                  </a:cubicBezTo>
                  <a:cubicBezTo>
                    <a:pt x="955" y="2189"/>
                    <a:pt x="955" y="2189"/>
                    <a:pt x="955" y="2189"/>
                  </a:cubicBezTo>
                  <a:cubicBezTo>
                    <a:pt x="964" y="2230"/>
                    <a:pt x="1006" y="2256"/>
                    <a:pt x="1046" y="2247"/>
                  </a:cubicBezTo>
                  <a:cubicBezTo>
                    <a:pt x="1087" y="2238"/>
                    <a:pt x="1113" y="2197"/>
                    <a:pt x="1104" y="2156"/>
                  </a:cubicBezTo>
                  <a:close/>
                  <a:moveTo>
                    <a:pt x="1104" y="2156"/>
                  </a:moveTo>
                  <a:cubicBezTo>
                    <a:pt x="1104" y="2156"/>
                    <a:pt x="1104" y="2156"/>
                    <a:pt x="1104" y="21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0" name="Freeform 60">
              <a:extLst>
                <a:ext uri="{FF2B5EF4-FFF2-40B4-BE49-F238E27FC236}">
                  <a16:creationId xmlns:a16="http://schemas.microsoft.com/office/drawing/2014/main" id="{BA5DBB10-C40D-4C02-8314-9E89DB84F2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230563" y="1065213"/>
              <a:ext cx="1065213" cy="1085850"/>
            </a:xfrm>
            <a:custGeom>
              <a:avLst/>
              <a:gdLst>
                <a:gd name="T0" fmla="*/ 3 w 437"/>
                <a:gd name="T1" fmla="*/ 353 h 445"/>
                <a:gd name="T2" fmla="*/ 70 w 437"/>
                <a:gd name="T3" fmla="*/ 411 h 445"/>
                <a:gd name="T4" fmla="*/ 204 w 437"/>
                <a:gd name="T5" fmla="*/ 400 h 445"/>
                <a:gd name="T6" fmla="*/ 403 w 437"/>
                <a:gd name="T7" fmla="*/ 168 h 445"/>
                <a:gd name="T8" fmla="*/ 393 w 437"/>
                <a:gd name="T9" fmla="*/ 34 h 445"/>
                <a:gd name="T10" fmla="*/ 259 w 437"/>
                <a:gd name="T11" fmla="*/ 45 h 445"/>
                <a:gd name="T12" fmla="*/ 122 w 437"/>
                <a:gd name="T13" fmla="*/ 205 h 445"/>
                <a:gd name="T14" fmla="*/ 0 w 437"/>
                <a:gd name="T15" fmla="*/ 100 h 445"/>
                <a:gd name="T16" fmla="*/ 3 w 437"/>
                <a:gd name="T17" fmla="*/ 353 h 445"/>
                <a:gd name="T18" fmla="*/ 3 w 437"/>
                <a:gd name="T19" fmla="*/ 353 h 445"/>
                <a:gd name="T20" fmla="*/ 3 w 437"/>
                <a:gd name="T21" fmla="*/ 353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7" h="445">
                  <a:moveTo>
                    <a:pt x="3" y="353"/>
                  </a:moveTo>
                  <a:cubicBezTo>
                    <a:pt x="70" y="411"/>
                    <a:pt x="70" y="411"/>
                    <a:pt x="70" y="411"/>
                  </a:cubicBezTo>
                  <a:cubicBezTo>
                    <a:pt x="111" y="445"/>
                    <a:pt x="171" y="440"/>
                    <a:pt x="204" y="400"/>
                  </a:cubicBezTo>
                  <a:cubicBezTo>
                    <a:pt x="403" y="168"/>
                    <a:pt x="403" y="168"/>
                    <a:pt x="403" y="168"/>
                  </a:cubicBezTo>
                  <a:cubicBezTo>
                    <a:pt x="437" y="128"/>
                    <a:pt x="433" y="68"/>
                    <a:pt x="393" y="34"/>
                  </a:cubicBezTo>
                  <a:cubicBezTo>
                    <a:pt x="353" y="0"/>
                    <a:pt x="293" y="5"/>
                    <a:pt x="259" y="45"/>
                  </a:cubicBezTo>
                  <a:cubicBezTo>
                    <a:pt x="122" y="205"/>
                    <a:pt x="122" y="205"/>
                    <a:pt x="122" y="20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4" y="141"/>
                    <a:pt x="3" y="309"/>
                    <a:pt x="3" y="353"/>
                  </a:cubicBezTo>
                  <a:close/>
                  <a:moveTo>
                    <a:pt x="3" y="353"/>
                  </a:moveTo>
                  <a:cubicBezTo>
                    <a:pt x="3" y="353"/>
                    <a:pt x="3" y="353"/>
                    <a:pt x="3" y="35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1" name="Freeform 61">
              <a:extLst>
                <a:ext uri="{FF2B5EF4-FFF2-40B4-BE49-F238E27FC236}">
                  <a16:creationId xmlns:a16="http://schemas.microsoft.com/office/drawing/2014/main" id="{5613640F-39A8-4E27-99B4-94C9F5C94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514850" y="-279400"/>
              <a:ext cx="1082675" cy="1082675"/>
            </a:xfrm>
            <a:custGeom>
              <a:avLst/>
              <a:gdLst>
                <a:gd name="T0" fmla="*/ 222 w 444"/>
                <a:gd name="T1" fmla="*/ 444 h 444"/>
                <a:gd name="T2" fmla="*/ 444 w 444"/>
                <a:gd name="T3" fmla="*/ 222 h 444"/>
                <a:gd name="T4" fmla="*/ 222 w 444"/>
                <a:gd name="T5" fmla="*/ 0 h 444"/>
                <a:gd name="T6" fmla="*/ 0 w 444"/>
                <a:gd name="T7" fmla="*/ 222 h 444"/>
                <a:gd name="T8" fmla="*/ 222 w 444"/>
                <a:gd name="T9" fmla="*/ 444 h 444"/>
                <a:gd name="T10" fmla="*/ 222 w 444"/>
                <a:gd name="T11" fmla="*/ 444 h 444"/>
                <a:gd name="T12" fmla="*/ 222 w 444"/>
                <a:gd name="T1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" h="444">
                  <a:moveTo>
                    <a:pt x="222" y="444"/>
                  </a:moveTo>
                  <a:cubicBezTo>
                    <a:pt x="337" y="444"/>
                    <a:pt x="444" y="350"/>
                    <a:pt x="444" y="222"/>
                  </a:cubicBezTo>
                  <a:cubicBezTo>
                    <a:pt x="444" y="100"/>
                    <a:pt x="344" y="0"/>
                    <a:pt x="222" y="0"/>
                  </a:cubicBezTo>
                  <a:cubicBezTo>
                    <a:pt x="99" y="0"/>
                    <a:pt x="0" y="100"/>
                    <a:pt x="0" y="222"/>
                  </a:cubicBezTo>
                  <a:cubicBezTo>
                    <a:pt x="0" y="350"/>
                    <a:pt x="108" y="444"/>
                    <a:pt x="222" y="444"/>
                  </a:cubicBezTo>
                  <a:close/>
                  <a:moveTo>
                    <a:pt x="222" y="444"/>
                  </a:moveTo>
                  <a:cubicBezTo>
                    <a:pt x="222" y="444"/>
                    <a:pt x="222" y="444"/>
                    <a:pt x="222" y="4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3" name="Freeform 62">
              <a:extLst>
                <a:ext uri="{FF2B5EF4-FFF2-40B4-BE49-F238E27FC236}">
                  <a16:creationId xmlns:a16="http://schemas.microsoft.com/office/drawing/2014/main" id="{E7E75599-E637-4A9F-88B1-BA43D5095E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157788" y="908050"/>
              <a:ext cx="1749425" cy="3503613"/>
            </a:xfrm>
            <a:custGeom>
              <a:avLst/>
              <a:gdLst>
                <a:gd name="T0" fmla="*/ 373 w 718"/>
                <a:gd name="T1" fmla="*/ 677 h 1438"/>
                <a:gd name="T2" fmla="*/ 381 w 718"/>
                <a:gd name="T3" fmla="*/ 542 h 1438"/>
                <a:gd name="T4" fmla="*/ 240 w 718"/>
                <a:gd name="T5" fmla="*/ 385 h 1438"/>
                <a:gd name="T6" fmla="*/ 411 w 718"/>
                <a:gd name="T7" fmla="*/ 232 h 1438"/>
                <a:gd name="T8" fmla="*/ 321 w 718"/>
                <a:gd name="T9" fmla="*/ 361 h 1438"/>
                <a:gd name="T10" fmla="*/ 437 w 718"/>
                <a:gd name="T11" fmla="*/ 492 h 1438"/>
                <a:gd name="T12" fmla="*/ 424 w 718"/>
                <a:gd name="T13" fmla="*/ 733 h 1438"/>
                <a:gd name="T14" fmla="*/ 254 w 718"/>
                <a:gd name="T15" fmla="*/ 766 h 1438"/>
                <a:gd name="T16" fmla="*/ 255 w 718"/>
                <a:gd name="T17" fmla="*/ 1438 h 1438"/>
                <a:gd name="T18" fmla="*/ 483 w 718"/>
                <a:gd name="T19" fmla="*/ 1318 h 1438"/>
                <a:gd name="T20" fmla="*/ 483 w 718"/>
                <a:gd name="T21" fmla="*/ 997 h 1438"/>
                <a:gd name="T22" fmla="*/ 559 w 718"/>
                <a:gd name="T23" fmla="*/ 997 h 1438"/>
                <a:gd name="T24" fmla="*/ 559 w 718"/>
                <a:gd name="T25" fmla="*/ 1321 h 1438"/>
                <a:gd name="T26" fmla="*/ 718 w 718"/>
                <a:gd name="T27" fmla="*/ 1402 h 1438"/>
                <a:gd name="T28" fmla="*/ 718 w 718"/>
                <a:gd name="T29" fmla="*/ 191 h 1438"/>
                <a:gd name="T30" fmla="*/ 527 w 718"/>
                <a:gd name="T31" fmla="*/ 0 h 1438"/>
                <a:gd name="T32" fmla="*/ 445 w 718"/>
                <a:gd name="T33" fmla="*/ 0 h 1438"/>
                <a:gd name="T34" fmla="*/ 282 w 718"/>
                <a:gd name="T35" fmla="*/ 92 h 1438"/>
                <a:gd name="T36" fmla="*/ 285 w 718"/>
                <a:gd name="T37" fmla="*/ 91 h 1438"/>
                <a:gd name="T38" fmla="*/ 43 w 718"/>
                <a:gd name="T39" fmla="*/ 307 h 1438"/>
                <a:gd name="T40" fmla="*/ 35 w 718"/>
                <a:gd name="T41" fmla="*/ 441 h 1438"/>
                <a:gd name="T42" fmla="*/ 239 w 718"/>
                <a:gd name="T43" fmla="*/ 669 h 1438"/>
                <a:gd name="T44" fmla="*/ 373 w 718"/>
                <a:gd name="T45" fmla="*/ 677 h 1438"/>
                <a:gd name="T46" fmla="*/ 373 w 718"/>
                <a:gd name="T47" fmla="*/ 677 h 1438"/>
                <a:gd name="T48" fmla="*/ 373 w 718"/>
                <a:gd name="T49" fmla="*/ 677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18" h="1438">
                  <a:moveTo>
                    <a:pt x="373" y="677"/>
                  </a:moveTo>
                  <a:cubicBezTo>
                    <a:pt x="412" y="642"/>
                    <a:pt x="416" y="582"/>
                    <a:pt x="381" y="542"/>
                  </a:cubicBezTo>
                  <a:cubicBezTo>
                    <a:pt x="240" y="385"/>
                    <a:pt x="240" y="385"/>
                    <a:pt x="240" y="385"/>
                  </a:cubicBezTo>
                  <a:cubicBezTo>
                    <a:pt x="411" y="232"/>
                    <a:pt x="411" y="232"/>
                    <a:pt x="411" y="232"/>
                  </a:cubicBezTo>
                  <a:cubicBezTo>
                    <a:pt x="321" y="361"/>
                    <a:pt x="321" y="361"/>
                    <a:pt x="321" y="361"/>
                  </a:cubicBezTo>
                  <a:cubicBezTo>
                    <a:pt x="437" y="492"/>
                    <a:pt x="437" y="492"/>
                    <a:pt x="437" y="492"/>
                  </a:cubicBezTo>
                  <a:cubicBezTo>
                    <a:pt x="500" y="562"/>
                    <a:pt x="494" y="670"/>
                    <a:pt x="424" y="733"/>
                  </a:cubicBezTo>
                  <a:cubicBezTo>
                    <a:pt x="376" y="776"/>
                    <a:pt x="311" y="786"/>
                    <a:pt x="254" y="766"/>
                  </a:cubicBezTo>
                  <a:cubicBezTo>
                    <a:pt x="255" y="1438"/>
                    <a:pt x="255" y="1438"/>
                    <a:pt x="255" y="1438"/>
                  </a:cubicBezTo>
                  <a:cubicBezTo>
                    <a:pt x="309" y="1369"/>
                    <a:pt x="390" y="1323"/>
                    <a:pt x="483" y="1318"/>
                  </a:cubicBezTo>
                  <a:cubicBezTo>
                    <a:pt x="483" y="997"/>
                    <a:pt x="483" y="997"/>
                    <a:pt x="483" y="997"/>
                  </a:cubicBezTo>
                  <a:cubicBezTo>
                    <a:pt x="559" y="997"/>
                    <a:pt x="559" y="997"/>
                    <a:pt x="559" y="997"/>
                  </a:cubicBezTo>
                  <a:cubicBezTo>
                    <a:pt x="559" y="1321"/>
                    <a:pt x="559" y="1321"/>
                    <a:pt x="559" y="1321"/>
                  </a:cubicBezTo>
                  <a:cubicBezTo>
                    <a:pt x="620" y="1333"/>
                    <a:pt x="674" y="1361"/>
                    <a:pt x="718" y="1402"/>
                  </a:cubicBezTo>
                  <a:cubicBezTo>
                    <a:pt x="718" y="708"/>
                    <a:pt x="718" y="628"/>
                    <a:pt x="718" y="191"/>
                  </a:cubicBezTo>
                  <a:cubicBezTo>
                    <a:pt x="718" y="86"/>
                    <a:pt x="632" y="0"/>
                    <a:pt x="527" y="0"/>
                  </a:cubicBezTo>
                  <a:cubicBezTo>
                    <a:pt x="445" y="0"/>
                    <a:pt x="445" y="0"/>
                    <a:pt x="445" y="0"/>
                  </a:cubicBezTo>
                  <a:cubicBezTo>
                    <a:pt x="376" y="0"/>
                    <a:pt x="316" y="37"/>
                    <a:pt x="282" y="92"/>
                  </a:cubicBezTo>
                  <a:cubicBezTo>
                    <a:pt x="285" y="91"/>
                    <a:pt x="285" y="91"/>
                    <a:pt x="285" y="91"/>
                  </a:cubicBezTo>
                  <a:cubicBezTo>
                    <a:pt x="43" y="307"/>
                    <a:pt x="43" y="307"/>
                    <a:pt x="43" y="307"/>
                  </a:cubicBezTo>
                  <a:cubicBezTo>
                    <a:pt x="4" y="342"/>
                    <a:pt x="0" y="402"/>
                    <a:pt x="35" y="441"/>
                  </a:cubicBezTo>
                  <a:cubicBezTo>
                    <a:pt x="239" y="669"/>
                    <a:pt x="239" y="669"/>
                    <a:pt x="239" y="669"/>
                  </a:cubicBezTo>
                  <a:cubicBezTo>
                    <a:pt x="274" y="708"/>
                    <a:pt x="334" y="712"/>
                    <a:pt x="373" y="677"/>
                  </a:cubicBezTo>
                  <a:close/>
                  <a:moveTo>
                    <a:pt x="373" y="677"/>
                  </a:moveTo>
                  <a:cubicBezTo>
                    <a:pt x="373" y="677"/>
                    <a:pt x="373" y="677"/>
                    <a:pt x="373" y="6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4" name="Freeform 63">
              <a:extLst>
                <a:ext uri="{FF2B5EF4-FFF2-40B4-BE49-F238E27FC236}">
                  <a16:creationId xmlns:a16="http://schemas.microsoft.com/office/drawing/2014/main" id="{6A909229-13E7-4A09-B197-3E304C41C3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165350" y="376238"/>
              <a:ext cx="1920875" cy="1114425"/>
            </a:xfrm>
            <a:custGeom>
              <a:avLst/>
              <a:gdLst>
                <a:gd name="T0" fmla="*/ 788 w 788"/>
                <a:gd name="T1" fmla="*/ 409 h 457"/>
                <a:gd name="T2" fmla="*/ 741 w 788"/>
                <a:gd name="T3" fmla="*/ 362 h 457"/>
                <a:gd name="T4" fmla="*/ 557 w 788"/>
                <a:gd name="T5" fmla="*/ 362 h 457"/>
                <a:gd name="T6" fmla="*/ 434 w 788"/>
                <a:gd name="T7" fmla="*/ 205 h 457"/>
                <a:gd name="T8" fmla="*/ 369 w 788"/>
                <a:gd name="T9" fmla="*/ 196 h 457"/>
                <a:gd name="T10" fmla="*/ 228 w 788"/>
                <a:gd name="T11" fmla="*/ 303 h 457"/>
                <a:gd name="T12" fmla="*/ 96 w 788"/>
                <a:gd name="T13" fmla="*/ 33 h 457"/>
                <a:gd name="T14" fmla="*/ 33 w 788"/>
                <a:gd name="T15" fmla="*/ 12 h 457"/>
                <a:gd name="T16" fmla="*/ 11 w 788"/>
                <a:gd name="T17" fmla="*/ 75 h 457"/>
                <a:gd name="T18" fmla="*/ 168 w 788"/>
                <a:gd name="T19" fmla="*/ 396 h 457"/>
                <a:gd name="T20" fmla="*/ 199 w 788"/>
                <a:gd name="T21" fmla="*/ 421 h 457"/>
                <a:gd name="T22" fmla="*/ 239 w 788"/>
                <a:gd name="T23" fmla="*/ 413 h 457"/>
                <a:gd name="T24" fmla="*/ 389 w 788"/>
                <a:gd name="T25" fmla="*/ 300 h 457"/>
                <a:gd name="T26" fmla="*/ 497 w 788"/>
                <a:gd name="T27" fmla="*/ 439 h 457"/>
                <a:gd name="T28" fmla="*/ 534 w 788"/>
                <a:gd name="T29" fmla="*/ 457 h 457"/>
                <a:gd name="T30" fmla="*/ 741 w 788"/>
                <a:gd name="T31" fmla="*/ 457 h 457"/>
                <a:gd name="T32" fmla="*/ 788 w 788"/>
                <a:gd name="T33" fmla="*/ 409 h 457"/>
                <a:gd name="T34" fmla="*/ 788 w 788"/>
                <a:gd name="T35" fmla="*/ 409 h 457"/>
                <a:gd name="T36" fmla="*/ 788 w 788"/>
                <a:gd name="T37" fmla="*/ 409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8" h="457">
                  <a:moveTo>
                    <a:pt x="788" y="409"/>
                  </a:moveTo>
                  <a:cubicBezTo>
                    <a:pt x="788" y="383"/>
                    <a:pt x="767" y="362"/>
                    <a:pt x="741" y="362"/>
                  </a:cubicBezTo>
                  <a:cubicBezTo>
                    <a:pt x="557" y="362"/>
                    <a:pt x="557" y="362"/>
                    <a:pt x="557" y="362"/>
                  </a:cubicBezTo>
                  <a:cubicBezTo>
                    <a:pt x="434" y="205"/>
                    <a:pt x="434" y="205"/>
                    <a:pt x="434" y="205"/>
                  </a:cubicBezTo>
                  <a:cubicBezTo>
                    <a:pt x="418" y="185"/>
                    <a:pt x="389" y="181"/>
                    <a:pt x="369" y="196"/>
                  </a:cubicBezTo>
                  <a:cubicBezTo>
                    <a:pt x="228" y="303"/>
                    <a:pt x="228" y="303"/>
                    <a:pt x="228" y="303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85" y="10"/>
                    <a:pt x="56" y="0"/>
                    <a:pt x="33" y="12"/>
                  </a:cubicBezTo>
                  <a:cubicBezTo>
                    <a:pt x="10" y="23"/>
                    <a:pt x="0" y="51"/>
                    <a:pt x="11" y="75"/>
                  </a:cubicBezTo>
                  <a:cubicBezTo>
                    <a:pt x="168" y="396"/>
                    <a:pt x="168" y="396"/>
                    <a:pt x="168" y="396"/>
                  </a:cubicBezTo>
                  <a:cubicBezTo>
                    <a:pt x="174" y="409"/>
                    <a:pt x="185" y="418"/>
                    <a:pt x="199" y="421"/>
                  </a:cubicBezTo>
                  <a:cubicBezTo>
                    <a:pt x="213" y="425"/>
                    <a:pt x="227" y="422"/>
                    <a:pt x="239" y="413"/>
                  </a:cubicBezTo>
                  <a:cubicBezTo>
                    <a:pt x="389" y="300"/>
                    <a:pt x="389" y="300"/>
                    <a:pt x="389" y="300"/>
                  </a:cubicBezTo>
                  <a:cubicBezTo>
                    <a:pt x="497" y="439"/>
                    <a:pt x="497" y="439"/>
                    <a:pt x="497" y="439"/>
                  </a:cubicBezTo>
                  <a:cubicBezTo>
                    <a:pt x="506" y="450"/>
                    <a:pt x="520" y="457"/>
                    <a:pt x="534" y="457"/>
                  </a:cubicBezTo>
                  <a:cubicBezTo>
                    <a:pt x="741" y="457"/>
                    <a:pt x="741" y="457"/>
                    <a:pt x="741" y="457"/>
                  </a:cubicBezTo>
                  <a:cubicBezTo>
                    <a:pt x="767" y="457"/>
                    <a:pt x="788" y="436"/>
                    <a:pt x="788" y="409"/>
                  </a:cubicBezTo>
                  <a:close/>
                  <a:moveTo>
                    <a:pt x="788" y="409"/>
                  </a:moveTo>
                  <a:cubicBezTo>
                    <a:pt x="788" y="409"/>
                    <a:pt x="788" y="409"/>
                    <a:pt x="788" y="4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5" name="Freeform 64">
              <a:extLst>
                <a:ext uri="{FF2B5EF4-FFF2-40B4-BE49-F238E27FC236}">
                  <a16:creationId xmlns:a16="http://schemas.microsoft.com/office/drawing/2014/main" id="{5543C331-E8CA-4B9C-83FC-834B8DB954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057400" y="1787525"/>
              <a:ext cx="1636713" cy="231775"/>
            </a:xfrm>
            <a:custGeom>
              <a:avLst/>
              <a:gdLst>
                <a:gd name="T0" fmla="*/ 48 w 672"/>
                <a:gd name="T1" fmla="*/ 0 h 95"/>
                <a:gd name="T2" fmla="*/ 0 w 672"/>
                <a:gd name="T3" fmla="*/ 48 h 95"/>
                <a:gd name="T4" fmla="*/ 48 w 672"/>
                <a:gd name="T5" fmla="*/ 95 h 95"/>
                <a:gd name="T6" fmla="*/ 625 w 672"/>
                <a:gd name="T7" fmla="*/ 95 h 95"/>
                <a:gd name="T8" fmla="*/ 672 w 672"/>
                <a:gd name="T9" fmla="*/ 48 h 95"/>
                <a:gd name="T10" fmla="*/ 625 w 672"/>
                <a:gd name="T11" fmla="*/ 0 h 95"/>
                <a:gd name="T12" fmla="*/ 48 w 672"/>
                <a:gd name="T13" fmla="*/ 0 h 95"/>
                <a:gd name="T14" fmla="*/ 48 w 672"/>
                <a:gd name="T15" fmla="*/ 0 h 95"/>
                <a:gd name="T16" fmla="*/ 48 w 672"/>
                <a:gd name="T1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2" h="95">
                  <a:moveTo>
                    <a:pt x="48" y="0"/>
                  </a:moveTo>
                  <a:cubicBezTo>
                    <a:pt x="21" y="0"/>
                    <a:pt x="0" y="21"/>
                    <a:pt x="0" y="48"/>
                  </a:cubicBezTo>
                  <a:cubicBezTo>
                    <a:pt x="0" y="74"/>
                    <a:pt x="21" y="95"/>
                    <a:pt x="48" y="95"/>
                  </a:cubicBezTo>
                  <a:cubicBezTo>
                    <a:pt x="625" y="95"/>
                    <a:pt x="625" y="95"/>
                    <a:pt x="625" y="95"/>
                  </a:cubicBezTo>
                  <a:cubicBezTo>
                    <a:pt x="651" y="95"/>
                    <a:pt x="672" y="74"/>
                    <a:pt x="672" y="48"/>
                  </a:cubicBezTo>
                  <a:cubicBezTo>
                    <a:pt x="672" y="21"/>
                    <a:pt x="651" y="0"/>
                    <a:pt x="625" y="0"/>
                  </a:cubicBezTo>
                  <a:lnTo>
                    <a:pt x="48" y="0"/>
                  </a:lnTo>
                  <a:close/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6" name="Freeform 65">
              <a:extLst>
                <a:ext uri="{FF2B5EF4-FFF2-40B4-BE49-F238E27FC236}">
                  <a16:creationId xmlns:a16="http://schemas.microsoft.com/office/drawing/2014/main" id="{D856CC4C-6BEF-4DF7-A94F-8C9229E36F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413" y="4287838"/>
              <a:ext cx="1193800" cy="1193800"/>
            </a:xfrm>
            <a:custGeom>
              <a:avLst/>
              <a:gdLst>
                <a:gd name="T0" fmla="*/ 0 w 490"/>
                <a:gd name="T1" fmla="*/ 245 h 490"/>
                <a:gd name="T2" fmla="*/ 245 w 490"/>
                <a:gd name="T3" fmla="*/ 490 h 490"/>
                <a:gd name="T4" fmla="*/ 490 w 490"/>
                <a:gd name="T5" fmla="*/ 245 h 490"/>
                <a:gd name="T6" fmla="*/ 245 w 490"/>
                <a:gd name="T7" fmla="*/ 0 h 490"/>
                <a:gd name="T8" fmla="*/ 0 w 490"/>
                <a:gd name="T9" fmla="*/ 245 h 490"/>
                <a:gd name="T10" fmla="*/ 0 w 490"/>
                <a:gd name="T11" fmla="*/ 245 h 490"/>
                <a:gd name="T12" fmla="*/ 0 w 490"/>
                <a:gd name="T13" fmla="*/ 245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0" h="490">
                  <a:moveTo>
                    <a:pt x="0" y="245"/>
                  </a:moveTo>
                  <a:cubicBezTo>
                    <a:pt x="0" y="380"/>
                    <a:pt x="110" y="490"/>
                    <a:pt x="245" y="490"/>
                  </a:cubicBezTo>
                  <a:cubicBezTo>
                    <a:pt x="381" y="490"/>
                    <a:pt x="490" y="380"/>
                    <a:pt x="490" y="245"/>
                  </a:cubicBezTo>
                  <a:cubicBezTo>
                    <a:pt x="490" y="109"/>
                    <a:pt x="381" y="0"/>
                    <a:pt x="245" y="0"/>
                  </a:cubicBezTo>
                  <a:cubicBezTo>
                    <a:pt x="110" y="0"/>
                    <a:pt x="0" y="109"/>
                    <a:pt x="0" y="245"/>
                  </a:cubicBezTo>
                  <a:close/>
                  <a:moveTo>
                    <a:pt x="0" y="245"/>
                  </a:moveTo>
                  <a:cubicBezTo>
                    <a:pt x="0" y="245"/>
                    <a:pt x="0" y="245"/>
                    <a:pt x="0" y="24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7" name="Freeform 66">
              <a:extLst>
                <a:ext uri="{FF2B5EF4-FFF2-40B4-BE49-F238E27FC236}">
                  <a16:creationId xmlns:a16="http://schemas.microsoft.com/office/drawing/2014/main" id="{BBD3A5C2-C48C-43DE-98D0-5C3EE15729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4488" y="5595938"/>
              <a:ext cx="2190750" cy="974725"/>
            </a:xfrm>
            <a:custGeom>
              <a:avLst/>
              <a:gdLst>
                <a:gd name="T0" fmla="*/ 745 w 899"/>
                <a:gd name="T1" fmla="*/ 62 h 400"/>
                <a:gd name="T2" fmla="*/ 626 w 899"/>
                <a:gd name="T3" fmla="*/ 0 h 400"/>
                <a:gd name="T4" fmla="*/ 251 w 899"/>
                <a:gd name="T5" fmla="*/ 0 h 400"/>
                <a:gd name="T6" fmla="*/ 131 w 899"/>
                <a:gd name="T7" fmla="*/ 62 h 400"/>
                <a:gd name="T8" fmla="*/ 0 w 899"/>
                <a:gd name="T9" fmla="*/ 351 h 400"/>
                <a:gd name="T10" fmla="*/ 22 w 899"/>
                <a:gd name="T11" fmla="*/ 400 h 400"/>
                <a:gd name="T12" fmla="*/ 899 w 899"/>
                <a:gd name="T13" fmla="*/ 400 h 400"/>
                <a:gd name="T14" fmla="*/ 745 w 899"/>
                <a:gd name="T15" fmla="*/ 62 h 400"/>
                <a:gd name="T16" fmla="*/ 745 w 899"/>
                <a:gd name="T17" fmla="*/ 62 h 400"/>
                <a:gd name="T18" fmla="*/ 745 w 899"/>
                <a:gd name="T19" fmla="*/ 6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9" h="400">
                  <a:moveTo>
                    <a:pt x="745" y="62"/>
                  </a:moveTo>
                  <a:cubicBezTo>
                    <a:pt x="723" y="15"/>
                    <a:pt x="678" y="0"/>
                    <a:pt x="626" y="0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99" y="0"/>
                    <a:pt x="153" y="14"/>
                    <a:pt x="131" y="62"/>
                  </a:cubicBezTo>
                  <a:cubicBezTo>
                    <a:pt x="0" y="351"/>
                    <a:pt x="0" y="351"/>
                    <a:pt x="0" y="351"/>
                  </a:cubicBezTo>
                  <a:cubicBezTo>
                    <a:pt x="22" y="400"/>
                    <a:pt x="22" y="400"/>
                    <a:pt x="22" y="400"/>
                  </a:cubicBezTo>
                  <a:cubicBezTo>
                    <a:pt x="899" y="400"/>
                    <a:pt x="899" y="400"/>
                    <a:pt x="899" y="400"/>
                  </a:cubicBezTo>
                  <a:lnTo>
                    <a:pt x="745" y="62"/>
                  </a:lnTo>
                  <a:close/>
                  <a:moveTo>
                    <a:pt x="745" y="62"/>
                  </a:moveTo>
                  <a:cubicBezTo>
                    <a:pt x="745" y="62"/>
                    <a:pt x="745" y="62"/>
                    <a:pt x="745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8" name="Freeform 67">
              <a:extLst>
                <a:ext uri="{FF2B5EF4-FFF2-40B4-BE49-F238E27FC236}">
                  <a16:creationId xmlns:a16="http://schemas.microsoft.com/office/drawing/2014/main" id="{BC418C85-BC40-41AE-90D6-C5DD96D864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530725" y="4287838"/>
              <a:ext cx="1193800" cy="1193800"/>
            </a:xfrm>
            <a:custGeom>
              <a:avLst/>
              <a:gdLst>
                <a:gd name="T0" fmla="*/ 245 w 490"/>
                <a:gd name="T1" fmla="*/ 0 h 490"/>
                <a:gd name="T2" fmla="*/ 0 w 490"/>
                <a:gd name="T3" fmla="*/ 245 h 490"/>
                <a:gd name="T4" fmla="*/ 245 w 490"/>
                <a:gd name="T5" fmla="*/ 490 h 490"/>
                <a:gd name="T6" fmla="*/ 490 w 490"/>
                <a:gd name="T7" fmla="*/ 245 h 490"/>
                <a:gd name="T8" fmla="*/ 245 w 490"/>
                <a:gd name="T9" fmla="*/ 0 h 490"/>
                <a:gd name="T10" fmla="*/ 245 w 490"/>
                <a:gd name="T11" fmla="*/ 0 h 490"/>
                <a:gd name="T12" fmla="*/ 245 w 490"/>
                <a:gd name="T13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0" h="490">
                  <a:moveTo>
                    <a:pt x="245" y="0"/>
                  </a:moveTo>
                  <a:cubicBezTo>
                    <a:pt x="110" y="0"/>
                    <a:pt x="0" y="109"/>
                    <a:pt x="0" y="245"/>
                  </a:cubicBezTo>
                  <a:cubicBezTo>
                    <a:pt x="0" y="380"/>
                    <a:pt x="110" y="490"/>
                    <a:pt x="245" y="490"/>
                  </a:cubicBezTo>
                  <a:cubicBezTo>
                    <a:pt x="380" y="490"/>
                    <a:pt x="490" y="380"/>
                    <a:pt x="490" y="245"/>
                  </a:cubicBezTo>
                  <a:cubicBezTo>
                    <a:pt x="490" y="109"/>
                    <a:pt x="380" y="0"/>
                    <a:pt x="245" y="0"/>
                  </a:cubicBezTo>
                  <a:close/>
                  <a:moveTo>
                    <a:pt x="245" y="0"/>
                  </a:move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19" name="Freeform 68">
              <a:extLst>
                <a:ext uri="{FF2B5EF4-FFF2-40B4-BE49-F238E27FC236}">
                  <a16:creationId xmlns:a16="http://schemas.microsoft.com/office/drawing/2014/main" id="{C38DDBD5-5D25-45A9-B635-8A3CD88D9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57775" y="5595938"/>
              <a:ext cx="2193925" cy="974725"/>
            </a:xfrm>
            <a:custGeom>
              <a:avLst/>
              <a:gdLst>
                <a:gd name="T0" fmla="*/ 648 w 900"/>
                <a:gd name="T1" fmla="*/ 0 h 400"/>
                <a:gd name="T2" fmla="*/ 274 w 900"/>
                <a:gd name="T3" fmla="*/ 0 h 400"/>
                <a:gd name="T4" fmla="*/ 154 w 900"/>
                <a:gd name="T5" fmla="*/ 62 h 400"/>
                <a:gd name="T6" fmla="*/ 0 w 900"/>
                <a:gd name="T7" fmla="*/ 400 h 400"/>
                <a:gd name="T8" fmla="*/ 877 w 900"/>
                <a:gd name="T9" fmla="*/ 400 h 400"/>
                <a:gd name="T10" fmla="*/ 900 w 900"/>
                <a:gd name="T11" fmla="*/ 351 h 400"/>
                <a:gd name="T12" fmla="*/ 768 w 900"/>
                <a:gd name="T13" fmla="*/ 62 h 400"/>
                <a:gd name="T14" fmla="*/ 648 w 900"/>
                <a:gd name="T15" fmla="*/ 0 h 400"/>
                <a:gd name="T16" fmla="*/ 648 w 900"/>
                <a:gd name="T17" fmla="*/ 0 h 400"/>
                <a:gd name="T18" fmla="*/ 648 w 900"/>
                <a:gd name="T19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0" h="400">
                  <a:moveTo>
                    <a:pt x="648" y="0"/>
                  </a:moveTo>
                  <a:cubicBezTo>
                    <a:pt x="274" y="0"/>
                    <a:pt x="274" y="0"/>
                    <a:pt x="274" y="0"/>
                  </a:cubicBezTo>
                  <a:cubicBezTo>
                    <a:pt x="221" y="0"/>
                    <a:pt x="176" y="15"/>
                    <a:pt x="154" y="62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877" y="400"/>
                    <a:pt x="877" y="400"/>
                    <a:pt x="877" y="400"/>
                  </a:cubicBezTo>
                  <a:cubicBezTo>
                    <a:pt x="900" y="351"/>
                    <a:pt x="900" y="351"/>
                    <a:pt x="900" y="351"/>
                  </a:cubicBezTo>
                  <a:cubicBezTo>
                    <a:pt x="768" y="62"/>
                    <a:pt x="768" y="62"/>
                    <a:pt x="768" y="62"/>
                  </a:cubicBezTo>
                  <a:cubicBezTo>
                    <a:pt x="746" y="14"/>
                    <a:pt x="701" y="0"/>
                    <a:pt x="648" y="0"/>
                  </a:cubicBezTo>
                  <a:close/>
                  <a:moveTo>
                    <a:pt x="648" y="0"/>
                  </a:moveTo>
                  <a:cubicBezTo>
                    <a:pt x="648" y="0"/>
                    <a:pt x="648" y="0"/>
                    <a:pt x="6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20" name="Freeform 69">
              <a:extLst>
                <a:ext uri="{FF2B5EF4-FFF2-40B4-BE49-F238E27FC236}">
                  <a16:creationId xmlns:a16="http://schemas.microsoft.com/office/drawing/2014/main" id="{195014A0-0DAF-4346-9F74-EBB1C10F5F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27325" y="5595938"/>
              <a:ext cx="2246313" cy="974725"/>
            </a:xfrm>
            <a:custGeom>
              <a:avLst/>
              <a:gdLst>
                <a:gd name="T0" fmla="*/ 648 w 922"/>
                <a:gd name="T1" fmla="*/ 0 h 400"/>
                <a:gd name="T2" fmla="*/ 274 w 922"/>
                <a:gd name="T3" fmla="*/ 0 h 400"/>
                <a:gd name="T4" fmla="*/ 154 w 922"/>
                <a:gd name="T5" fmla="*/ 62 h 400"/>
                <a:gd name="T6" fmla="*/ 0 w 922"/>
                <a:gd name="T7" fmla="*/ 400 h 400"/>
                <a:gd name="T8" fmla="*/ 922 w 922"/>
                <a:gd name="T9" fmla="*/ 400 h 400"/>
                <a:gd name="T10" fmla="*/ 768 w 922"/>
                <a:gd name="T11" fmla="*/ 62 h 400"/>
                <a:gd name="T12" fmla="*/ 648 w 922"/>
                <a:gd name="T13" fmla="*/ 0 h 400"/>
                <a:gd name="T14" fmla="*/ 648 w 922"/>
                <a:gd name="T15" fmla="*/ 0 h 400"/>
                <a:gd name="T16" fmla="*/ 648 w 922"/>
                <a:gd name="T1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2" h="400">
                  <a:moveTo>
                    <a:pt x="648" y="0"/>
                  </a:moveTo>
                  <a:cubicBezTo>
                    <a:pt x="274" y="0"/>
                    <a:pt x="274" y="0"/>
                    <a:pt x="274" y="0"/>
                  </a:cubicBezTo>
                  <a:cubicBezTo>
                    <a:pt x="221" y="0"/>
                    <a:pt x="176" y="14"/>
                    <a:pt x="154" y="62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922" y="400"/>
                    <a:pt x="922" y="400"/>
                    <a:pt x="922" y="400"/>
                  </a:cubicBezTo>
                  <a:cubicBezTo>
                    <a:pt x="768" y="62"/>
                    <a:pt x="768" y="62"/>
                    <a:pt x="768" y="62"/>
                  </a:cubicBezTo>
                  <a:cubicBezTo>
                    <a:pt x="746" y="15"/>
                    <a:pt x="701" y="0"/>
                    <a:pt x="648" y="0"/>
                  </a:cubicBezTo>
                  <a:close/>
                  <a:moveTo>
                    <a:pt x="648" y="0"/>
                  </a:moveTo>
                  <a:cubicBezTo>
                    <a:pt x="648" y="0"/>
                    <a:pt x="648" y="0"/>
                    <a:pt x="6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  <p:sp>
          <p:nvSpPr>
            <p:cNvPr id="21" name="Freeform 70">
              <a:extLst>
                <a:ext uri="{FF2B5EF4-FFF2-40B4-BE49-F238E27FC236}">
                  <a16:creationId xmlns:a16="http://schemas.microsoft.com/office/drawing/2014/main" id="{A51BB950-7BC1-4807-8AA2-CE5644325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201863" y="4287838"/>
              <a:ext cx="1193800" cy="1193800"/>
            </a:xfrm>
            <a:custGeom>
              <a:avLst/>
              <a:gdLst>
                <a:gd name="T0" fmla="*/ 245 w 490"/>
                <a:gd name="T1" fmla="*/ 490 h 490"/>
                <a:gd name="T2" fmla="*/ 490 w 490"/>
                <a:gd name="T3" fmla="*/ 245 h 490"/>
                <a:gd name="T4" fmla="*/ 245 w 490"/>
                <a:gd name="T5" fmla="*/ 0 h 490"/>
                <a:gd name="T6" fmla="*/ 0 w 490"/>
                <a:gd name="T7" fmla="*/ 245 h 490"/>
                <a:gd name="T8" fmla="*/ 245 w 490"/>
                <a:gd name="T9" fmla="*/ 490 h 490"/>
                <a:gd name="T10" fmla="*/ 245 w 490"/>
                <a:gd name="T11" fmla="*/ 490 h 490"/>
                <a:gd name="T12" fmla="*/ 245 w 490"/>
                <a:gd name="T13" fmla="*/ 49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0" h="490">
                  <a:moveTo>
                    <a:pt x="245" y="490"/>
                  </a:moveTo>
                  <a:cubicBezTo>
                    <a:pt x="380" y="490"/>
                    <a:pt x="490" y="380"/>
                    <a:pt x="490" y="245"/>
                  </a:cubicBezTo>
                  <a:cubicBezTo>
                    <a:pt x="490" y="109"/>
                    <a:pt x="380" y="0"/>
                    <a:pt x="245" y="0"/>
                  </a:cubicBezTo>
                  <a:cubicBezTo>
                    <a:pt x="110" y="0"/>
                    <a:pt x="0" y="109"/>
                    <a:pt x="0" y="245"/>
                  </a:cubicBezTo>
                  <a:cubicBezTo>
                    <a:pt x="0" y="380"/>
                    <a:pt x="110" y="490"/>
                    <a:pt x="245" y="490"/>
                  </a:cubicBezTo>
                  <a:close/>
                  <a:moveTo>
                    <a:pt x="245" y="490"/>
                  </a:moveTo>
                  <a:cubicBezTo>
                    <a:pt x="245" y="490"/>
                    <a:pt x="245" y="490"/>
                    <a:pt x="245" y="4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2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67215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3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223zVD2c0.5ArztPZ1xh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o0V7tEoZke4k1_faZ6vz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UwrtB1ghUWQI7j7Yv7OB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HmLmtELKk.dE1NNAEUHX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aj4BT5Q2ECGLOqDhkAQ9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7a7yFzf_0WbmN1gFkpLp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oSQdchB0.M5BurtGzkc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i1sj.2eX0SWRKM7hLEwD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oSQdchB0.M5BurtGzkc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i1sj.2eX0SWRKM7hLEwD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BoSQdchB0.M5BurtGzkc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i1sj.2eX0SWRKM7hLEwD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kPpYcjxNUWMtZhOAP.B.w"/>
</p:tagLst>
</file>

<file path=ppt/theme/theme1.xml><?xml version="1.0" encoding="utf-8"?>
<a:theme xmlns:a="http://schemas.openxmlformats.org/drawingml/2006/main" name="Extern 16x9 EN">
  <a:themeElements>
    <a:clrScheme name="ABN AMRO Extern">
      <a:dk1>
        <a:srgbClr val="004C4C"/>
      </a:dk1>
      <a:lt1>
        <a:srgbClr val="009286"/>
      </a:lt1>
      <a:dk2>
        <a:srgbClr val="FFFFFF"/>
      </a:dk2>
      <a:lt2>
        <a:srgbClr val="FFFFFF"/>
      </a:lt2>
      <a:accent1>
        <a:srgbClr val="009286"/>
      </a:accent1>
      <a:accent2>
        <a:srgbClr val="54646C"/>
      </a:accent2>
      <a:accent3>
        <a:srgbClr val="00646C"/>
      </a:accent3>
      <a:accent4>
        <a:srgbClr val="94C23C"/>
      </a:accent4>
      <a:accent5>
        <a:srgbClr val="BBBEC3"/>
      </a:accent5>
      <a:accent6>
        <a:srgbClr val="F3C000"/>
      </a:accent6>
      <a:hlink>
        <a:srgbClr val="004C4C"/>
      </a:hlink>
      <a:folHlink>
        <a:srgbClr val="009286"/>
      </a:folHlink>
    </a:clrScheme>
    <a:fontScheme name="ABN AMR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009286">
                <a:alpha val="80000"/>
              </a:srgbClr>
            </a:gs>
            <a:gs pos="80000">
              <a:srgbClr val="009286">
                <a:alpha val="80000"/>
              </a:srgbClr>
            </a:gs>
            <a:gs pos="100000">
              <a:srgbClr val="005E5D">
                <a:alpha val="80000"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BN AMRO 1">
        <a:dk1>
          <a:srgbClr val="94C23C"/>
        </a:dk1>
        <a:lt1>
          <a:srgbClr val="BBBEC3"/>
        </a:lt1>
        <a:dk2>
          <a:srgbClr val="009286"/>
        </a:dk2>
        <a:lt2>
          <a:srgbClr val="F3C000"/>
        </a:lt2>
        <a:accent1>
          <a:srgbClr val="006480"/>
        </a:accent1>
        <a:accent2>
          <a:srgbClr val="BBC800"/>
        </a:accent2>
        <a:accent3>
          <a:srgbClr val="AAC7C3"/>
        </a:accent3>
        <a:accent4>
          <a:srgbClr val="9FA2A6"/>
        </a:accent4>
        <a:accent5>
          <a:srgbClr val="AAB8C0"/>
        </a:accent5>
        <a:accent6>
          <a:srgbClr val="A9B500"/>
        </a:accent6>
        <a:hlink>
          <a:srgbClr val="54646C"/>
        </a:hlink>
        <a:folHlink>
          <a:srgbClr val="7983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xtern 16x9 EN.potx" id="{732F7AAE-5A20-4D40-A005-8ACF015CAE8C}" vid="{B18A1B3A-248C-46B7-9F8A-52AEA66AF423}"/>
    </a:ext>
  </a:extLst>
</a:theme>
</file>

<file path=ppt/theme/theme2.xml><?xml version="1.0" encoding="utf-8"?>
<a:theme xmlns:a="http://schemas.openxmlformats.org/drawingml/2006/main" name="Kantoorthema">
  <a:themeElements>
    <a:clrScheme name="ABN AMRO">
      <a:dk1>
        <a:srgbClr val="000000"/>
      </a:dk1>
      <a:lt1>
        <a:sysClr val="window" lastClr="FFFFFF"/>
      </a:lt1>
      <a:dk2>
        <a:srgbClr val="009286"/>
      </a:dk2>
      <a:lt2>
        <a:srgbClr val="004C4C"/>
      </a:lt2>
      <a:accent1>
        <a:srgbClr val="79838C"/>
      </a:accent1>
      <a:accent2>
        <a:srgbClr val="009286"/>
      </a:accent2>
      <a:accent3>
        <a:srgbClr val="BBBEC3"/>
      </a:accent3>
      <a:accent4>
        <a:srgbClr val="005E5D"/>
      </a:accent4>
      <a:accent5>
        <a:srgbClr val="F3C000"/>
      </a:accent5>
      <a:accent6>
        <a:srgbClr val="006480"/>
      </a:accent6>
      <a:hlink>
        <a:srgbClr val="009286"/>
      </a:hlink>
      <a:folHlink>
        <a:srgbClr val="0067B2"/>
      </a:folHlink>
    </a:clrScheme>
    <a:fontScheme name="Aangepast 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bg2"/>
          </a:solidFill>
          <a:headEnd type="none" w="med" len="med"/>
          <a:tailEnd type="oval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1158</Words>
  <Application>Microsoft Office PowerPoint</Application>
  <PresentationFormat>On-screen Show (16:9)</PresentationFormat>
  <Paragraphs>127</Paragraphs>
  <Slides>26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Calibri</vt:lpstr>
      <vt:lpstr>Courier New</vt:lpstr>
      <vt:lpstr>Lato Light</vt:lpstr>
      <vt:lpstr>Univers</vt:lpstr>
      <vt:lpstr>Univers </vt:lpstr>
      <vt:lpstr>Univers 57 Condensed</vt:lpstr>
      <vt:lpstr>Wingdings</vt:lpstr>
      <vt:lpstr>Wingdings 3</vt:lpstr>
      <vt:lpstr>Extern 16x9 EN</vt:lpstr>
      <vt:lpstr>Kantoorthema</vt:lpstr>
      <vt:lpstr>think-cell Slide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attention. Questions?</vt:lpstr>
    </vt:vector>
  </TitlesOfParts>
  <Company>ABN AMRO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introductie</dc:title>
  <dc:creator>Meijer,Tamar</dc:creator>
  <cp:lastModifiedBy>Violeta Misheva</cp:lastModifiedBy>
  <cp:revision>233</cp:revision>
  <dcterms:created xsi:type="dcterms:W3CDTF">2018-08-28T11:37:56Z</dcterms:created>
  <dcterms:modified xsi:type="dcterms:W3CDTF">2020-08-29T20:31:50Z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bce33f7-04c0-4596-9b71-ba8617e88451_Enabled">
    <vt:lpwstr>true</vt:lpwstr>
  </property>
  <property fmtid="{D5CDD505-2E9C-101B-9397-08002B2CF9AE}" pid="3" name="MSIP_Label_0bce33f7-04c0-4596-9b71-ba8617e88451_SetDate">
    <vt:lpwstr>2020-08-25T08:40:13Z</vt:lpwstr>
  </property>
  <property fmtid="{D5CDD505-2E9C-101B-9397-08002B2CF9AE}" pid="4" name="MSIP_Label_0bce33f7-04c0-4596-9b71-ba8617e88451_Method">
    <vt:lpwstr>Privileged</vt:lpwstr>
  </property>
  <property fmtid="{D5CDD505-2E9C-101B-9397-08002B2CF9AE}" pid="5" name="MSIP_Label_0bce33f7-04c0-4596-9b71-ba8617e88451_Name">
    <vt:lpwstr>0bce33f7-04c0-4596-9b71-ba8617e88451</vt:lpwstr>
  </property>
  <property fmtid="{D5CDD505-2E9C-101B-9397-08002B2CF9AE}" pid="6" name="MSIP_Label_0bce33f7-04c0-4596-9b71-ba8617e88451_SiteId">
    <vt:lpwstr>3a15904d-3fd9-4256-a753-beb05cdf0c6d</vt:lpwstr>
  </property>
  <property fmtid="{D5CDD505-2E9C-101B-9397-08002B2CF9AE}" pid="7" name="MSIP_Label_0bce33f7-04c0-4596-9b71-ba8617e88451_ActionId">
    <vt:lpwstr>c2199741-90d5-4de3-9909-000013ee7ad8</vt:lpwstr>
  </property>
  <property fmtid="{D5CDD505-2E9C-101B-9397-08002B2CF9AE}" pid="8" name="MSIP_Label_0bce33f7-04c0-4596-9b71-ba8617e88451_ContentBits">
    <vt:lpwstr>0</vt:lpwstr>
  </property>
</Properties>
</file>